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2" r:id="rId6"/>
    <p:sldId id="261" r:id="rId7"/>
    <p:sldId id="266" r:id="rId8"/>
    <p:sldId id="270" r:id="rId9"/>
    <p:sldId id="271" r:id="rId10"/>
    <p:sldId id="287" r:id="rId11"/>
    <p:sldId id="288" r:id="rId12"/>
    <p:sldId id="289" r:id="rId13"/>
    <p:sldId id="290" r:id="rId14"/>
    <p:sldId id="286" r:id="rId15"/>
  </p:sldIdLst>
  <p:sldSz cx="12192000" cy="6858000"/>
  <p:notesSz cx="6858000" cy="9144000"/>
  <p:defaultTextStyle>
    <a:defPPr>
      <a:defRPr lang="en-US"/>
    </a:defPPr>
    <a:lvl1pPr marL="0" algn="l" defTabSz="829452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3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B52AA68-BEEF-9205-B851-8E5464E43637}" name="Mihkel Mannik" initials="MM" userId="S::m.mannik@newsec.ee::f6229d15-d255-436c-b82c-b8ef7ab896d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EFF"/>
    <a:srgbClr val="FF8D46"/>
    <a:srgbClr val="B54402"/>
    <a:srgbClr val="E8DECF"/>
    <a:srgbClr val="2D3E80"/>
    <a:srgbClr val="B34400"/>
    <a:srgbClr val="C60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D5CA2-F7AF-43CB-8EF7-4F7DA20620D7}" v="25" dt="2023-05-18T08:48:44.855"/>
  </p1510:revLst>
</p1510:revInfo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17" autoAdjust="0"/>
    <p:restoredTop sz="92832" autoAdjust="0"/>
  </p:normalViewPr>
  <p:slideViewPr>
    <p:cSldViewPr snapToGrid="0">
      <p:cViewPr varScale="1">
        <p:scale>
          <a:sx n="102" d="100"/>
          <a:sy n="102" d="100"/>
        </p:scale>
        <p:origin x="15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8" d="100"/>
          <a:sy n="128" d="100"/>
        </p:scale>
        <p:origin x="96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hkel Mannik" userId="f6229d15-d255-436c-b82c-b8ef7ab896dc" providerId="ADAL" clId="{2EFA1A53-7C46-475E-918A-A31D2659BC5A}"/>
    <pc:docChg chg="undo custSel delSld modSld">
      <pc:chgData name="Mihkel Mannik" userId="f6229d15-d255-436c-b82c-b8ef7ab896dc" providerId="ADAL" clId="{2EFA1A53-7C46-475E-918A-A31D2659BC5A}" dt="2022-11-09T11:53:14.063" v="955" actId="14100"/>
      <pc:docMkLst>
        <pc:docMk/>
      </pc:docMkLst>
      <pc:sldChg chg="modSp mod">
        <pc:chgData name="Mihkel Mannik" userId="f6229d15-d255-436c-b82c-b8ef7ab896dc" providerId="ADAL" clId="{2EFA1A53-7C46-475E-918A-A31D2659BC5A}" dt="2022-11-09T09:40:51.385" v="60" actId="20577"/>
        <pc:sldMkLst>
          <pc:docMk/>
          <pc:sldMk cId="3669881060" sldId="258"/>
        </pc:sldMkLst>
        <pc:spChg chg="mod">
          <ac:chgData name="Mihkel Mannik" userId="f6229d15-d255-436c-b82c-b8ef7ab896dc" providerId="ADAL" clId="{2EFA1A53-7C46-475E-918A-A31D2659BC5A}" dt="2022-11-09T09:40:51.385" v="60" actId="20577"/>
          <ac:spMkLst>
            <pc:docMk/>
            <pc:sldMk cId="3669881060" sldId="258"/>
            <ac:spMk id="2" creationId="{0C36EAE9-C219-1F0B-6CAE-AADE613BA672}"/>
          </ac:spMkLst>
        </pc:spChg>
      </pc:sldChg>
      <pc:sldChg chg="modSp mod">
        <pc:chgData name="Mihkel Mannik" userId="f6229d15-d255-436c-b82c-b8ef7ab896dc" providerId="ADAL" clId="{2EFA1A53-7C46-475E-918A-A31D2659BC5A}" dt="2022-11-09T10:34:49.563" v="802" actId="20577"/>
        <pc:sldMkLst>
          <pc:docMk/>
          <pc:sldMk cId="1554577859" sldId="259"/>
        </pc:sldMkLst>
        <pc:spChg chg="mod">
          <ac:chgData name="Mihkel Mannik" userId="f6229d15-d255-436c-b82c-b8ef7ab896dc" providerId="ADAL" clId="{2EFA1A53-7C46-475E-918A-A31D2659BC5A}" dt="2022-11-09T09:40:38.321" v="46" actId="20577"/>
          <ac:spMkLst>
            <pc:docMk/>
            <pc:sldMk cId="1554577859" sldId="259"/>
            <ac:spMk id="2" creationId="{D97F92A3-0626-23E6-18D5-1BDB1488F166}"/>
          </ac:spMkLst>
        </pc:spChg>
        <pc:spChg chg="mod">
          <ac:chgData name="Mihkel Mannik" userId="f6229d15-d255-436c-b82c-b8ef7ab896dc" providerId="ADAL" clId="{2EFA1A53-7C46-475E-918A-A31D2659BC5A}" dt="2022-11-09T10:34:49.563" v="802" actId="20577"/>
          <ac:spMkLst>
            <pc:docMk/>
            <pc:sldMk cId="1554577859" sldId="259"/>
            <ac:spMk id="4" creationId="{3A94430B-0420-88C5-00C1-FBEDED15CABC}"/>
          </ac:spMkLst>
        </pc:spChg>
      </pc:sldChg>
      <pc:sldChg chg="modSp mod">
        <pc:chgData name="Mihkel Mannik" userId="f6229d15-d255-436c-b82c-b8ef7ab896dc" providerId="ADAL" clId="{2EFA1A53-7C46-475E-918A-A31D2659BC5A}" dt="2022-11-09T11:03:40.844" v="891" actId="403"/>
        <pc:sldMkLst>
          <pc:docMk/>
          <pc:sldMk cId="4062343936" sldId="260"/>
        </pc:sldMkLst>
        <pc:spChg chg="mod">
          <ac:chgData name="Mihkel Mannik" userId="f6229d15-d255-436c-b82c-b8ef7ab896dc" providerId="ADAL" clId="{2EFA1A53-7C46-475E-918A-A31D2659BC5A}" dt="2022-11-09T09:40:28.984" v="32" actId="20577"/>
          <ac:spMkLst>
            <pc:docMk/>
            <pc:sldMk cId="4062343936" sldId="260"/>
            <ac:spMk id="2" creationId="{27BD45E3-74E9-E6C6-7B7D-7740DAB75AA4}"/>
          </ac:spMkLst>
        </pc:spChg>
        <pc:spChg chg="mod">
          <ac:chgData name="Mihkel Mannik" userId="f6229d15-d255-436c-b82c-b8ef7ab896dc" providerId="ADAL" clId="{2EFA1A53-7C46-475E-918A-A31D2659BC5A}" dt="2022-11-09T10:34:54.037" v="809" actId="20577"/>
          <ac:spMkLst>
            <pc:docMk/>
            <pc:sldMk cId="4062343936" sldId="260"/>
            <ac:spMk id="4" creationId="{30EFC72D-422E-200C-41B4-9648500FC1E6}"/>
          </ac:spMkLst>
        </pc:spChg>
        <pc:graphicFrameChg chg="mod">
          <ac:chgData name="Mihkel Mannik" userId="f6229d15-d255-436c-b82c-b8ef7ab896dc" providerId="ADAL" clId="{2EFA1A53-7C46-475E-918A-A31D2659BC5A}" dt="2022-11-09T11:03:40.844" v="891" actId="403"/>
          <ac:graphicFrameMkLst>
            <pc:docMk/>
            <pc:sldMk cId="4062343936" sldId="260"/>
            <ac:graphicFrameMk id="10" creationId="{5E00DE46-54FE-4B53-AA34-B8BB65C6CF74}"/>
          </ac:graphicFrameMkLst>
        </pc:graphicFrameChg>
      </pc:sldChg>
      <pc:sldChg chg="addSp delSp modSp mod">
        <pc:chgData name="Mihkel Mannik" userId="f6229d15-d255-436c-b82c-b8ef7ab896dc" providerId="ADAL" clId="{2EFA1A53-7C46-475E-918A-A31D2659BC5A}" dt="2022-11-09T11:03:50.070" v="893" actId="403"/>
        <pc:sldMkLst>
          <pc:docMk/>
          <pc:sldMk cId="3823319700" sldId="261"/>
        </pc:sldMkLst>
        <pc:spChg chg="mod">
          <ac:chgData name="Mihkel Mannik" userId="f6229d15-d255-436c-b82c-b8ef7ab896dc" providerId="ADAL" clId="{2EFA1A53-7C46-475E-918A-A31D2659BC5A}" dt="2022-11-09T09:40:06.561" v="19" actId="20577"/>
          <ac:spMkLst>
            <pc:docMk/>
            <pc:sldMk cId="3823319700" sldId="261"/>
            <ac:spMk id="2" creationId="{ACDE0907-FB6A-36E2-0D6F-E0184CA3506E}"/>
          </ac:spMkLst>
        </pc:spChg>
        <pc:spChg chg="mod">
          <ac:chgData name="Mihkel Mannik" userId="f6229d15-d255-436c-b82c-b8ef7ab896dc" providerId="ADAL" clId="{2EFA1A53-7C46-475E-918A-A31D2659BC5A}" dt="2022-11-09T10:57:32.588" v="883" actId="20577"/>
          <ac:spMkLst>
            <pc:docMk/>
            <pc:sldMk cId="3823319700" sldId="261"/>
            <ac:spMk id="4" creationId="{A84D6EE1-4353-08F9-03EF-6CEC751A76B2}"/>
          </ac:spMkLst>
        </pc:spChg>
        <pc:spChg chg="add del mod">
          <ac:chgData name="Mihkel Mannik" userId="f6229d15-d255-436c-b82c-b8ef7ab896dc" providerId="ADAL" clId="{2EFA1A53-7C46-475E-918A-A31D2659BC5A}" dt="2022-11-09T09:39:39.881" v="3"/>
          <ac:spMkLst>
            <pc:docMk/>
            <pc:sldMk cId="3823319700" sldId="261"/>
            <ac:spMk id="6" creationId="{CD7653D2-7E2E-3025-FB36-3A4DA46FBE8E}"/>
          </ac:spMkLst>
        </pc:spChg>
        <pc:graphicFrameChg chg="del">
          <ac:chgData name="Mihkel Mannik" userId="f6229d15-d255-436c-b82c-b8ef7ab896dc" providerId="ADAL" clId="{2EFA1A53-7C46-475E-918A-A31D2659BC5A}" dt="2022-11-09T09:39:33.027" v="1" actId="478"/>
          <ac:graphicFrameMkLst>
            <pc:docMk/>
            <pc:sldMk cId="3823319700" sldId="261"/>
            <ac:graphicFrameMk id="7" creationId="{00C9FB1C-480F-0615-A798-312317CA390E}"/>
          </ac:graphicFrameMkLst>
        </pc:graphicFrameChg>
        <pc:graphicFrameChg chg="add mod">
          <ac:chgData name="Mihkel Mannik" userId="f6229d15-d255-436c-b82c-b8ef7ab896dc" providerId="ADAL" clId="{2EFA1A53-7C46-475E-918A-A31D2659BC5A}" dt="2022-11-09T11:03:50.070" v="893" actId="403"/>
          <ac:graphicFrameMkLst>
            <pc:docMk/>
            <pc:sldMk cId="3823319700" sldId="261"/>
            <ac:graphicFrameMk id="8" creationId="{00C9FB1C-480F-0615-A798-312317CA390E}"/>
          </ac:graphicFrameMkLst>
        </pc:graphicFrameChg>
      </pc:sldChg>
      <pc:sldChg chg="modSp mod">
        <pc:chgData name="Mihkel Mannik" userId="f6229d15-d255-436c-b82c-b8ef7ab896dc" providerId="ADAL" clId="{2EFA1A53-7C46-475E-918A-A31D2659BC5A}" dt="2022-11-09T11:22:40.013" v="949" actId="20577"/>
        <pc:sldMkLst>
          <pc:docMk/>
          <pc:sldMk cId="140443623" sldId="262"/>
        </pc:sldMkLst>
        <pc:spChg chg="mod">
          <ac:chgData name="Mihkel Mannik" userId="f6229d15-d255-436c-b82c-b8ef7ab896dc" providerId="ADAL" clId="{2EFA1A53-7C46-475E-918A-A31D2659BC5A}" dt="2022-11-09T11:22:40.013" v="949" actId="20577"/>
          <ac:spMkLst>
            <pc:docMk/>
            <pc:sldMk cId="140443623" sldId="262"/>
            <ac:spMk id="2" creationId="{BD9D487E-D28F-92B5-F994-6D3B5CCD9CB4}"/>
          </ac:spMkLst>
        </pc:spChg>
        <pc:spChg chg="mod">
          <ac:chgData name="Mihkel Mannik" userId="f6229d15-d255-436c-b82c-b8ef7ab896dc" providerId="ADAL" clId="{2EFA1A53-7C46-475E-918A-A31D2659BC5A}" dt="2022-11-09T10:57:37.844" v="884" actId="20577"/>
          <ac:spMkLst>
            <pc:docMk/>
            <pc:sldMk cId="140443623" sldId="262"/>
            <ac:spMk id="4" creationId="{40C7FFE6-CFC8-25E2-20CA-9DD7DE7CFB22}"/>
          </ac:spMkLst>
        </pc:spChg>
      </pc:sldChg>
      <pc:sldChg chg="del">
        <pc:chgData name="Mihkel Mannik" userId="f6229d15-d255-436c-b82c-b8ef7ab896dc" providerId="ADAL" clId="{2EFA1A53-7C46-475E-918A-A31D2659BC5A}" dt="2022-11-09T09:44:22.220" v="111" actId="47"/>
        <pc:sldMkLst>
          <pc:docMk/>
          <pc:sldMk cId="2330005578" sldId="263"/>
        </pc:sldMkLst>
      </pc:sldChg>
      <pc:sldChg chg="addSp delSp modSp mod">
        <pc:chgData name="Mihkel Mannik" userId="f6229d15-d255-436c-b82c-b8ef7ab896dc" providerId="ADAL" clId="{2EFA1A53-7C46-475E-918A-A31D2659BC5A}" dt="2022-11-09T11:15:38.451" v="918" actId="20577"/>
        <pc:sldMkLst>
          <pc:docMk/>
          <pc:sldMk cId="2903541881" sldId="266"/>
        </pc:sldMkLst>
        <pc:spChg chg="mod">
          <ac:chgData name="Mihkel Mannik" userId="f6229d15-d255-436c-b82c-b8ef7ab896dc" providerId="ADAL" clId="{2EFA1A53-7C46-475E-918A-A31D2659BC5A}" dt="2022-11-09T10:00:03.429" v="180" actId="1076"/>
          <ac:spMkLst>
            <pc:docMk/>
            <pc:sldMk cId="2903541881" sldId="266"/>
            <ac:spMk id="2" creationId="{94FCD72F-54E9-CB0C-29CA-A69E2B0789A6}"/>
          </ac:spMkLst>
        </pc:spChg>
        <pc:spChg chg="mod">
          <ac:chgData name="Mihkel Mannik" userId="f6229d15-d255-436c-b82c-b8ef7ab896dc" providerId="ADAL" clId="{2EFA1A53-7C46-475E-918A-A31D2659BC5A}" dt="2022-11-09T11:15:38.451" v="918" actId="20577"/>
          <ac:spMkLst>
            <pc:docMk/>
            <pc:sldMk cId="2903541881" sldId="266"/>
            <ac:spMk id="4" creationId="{5A2C6882-633B-6786-71EE-689F810BCD0F}"/>
          </ac:spMkLst>
        </pc:spChg>
        <pc:spChg chg="add del mod">
          <ac:chgData name="Mihkel Mannik" userId="f6229d15-d255-436c-b82c-b8ef7ab896dc" providerId="ADAL" clId="{2EFA1A53-7C46-475E-918A-A31D2659BC5A}" dt="2022-11-09T09:59:43.342" v="177"/>
          <ac:spMkLst>
            <pc:docMk/>
            <pc:sldMk cId="2903541881" sldId="266"/>
            <ac:spMk id="6" creationId="{802C8CF1-2B3D-EBA6-AE7B-5CC02FE40D48}"/>
          </ac:spMkLst>
        </pc:spChg>
        <pc:spChg chg="add del mod">
          <ac:chgData name="Mihkel Mannik" userId="f6229d15-d255-436c-b82c-b8ef7ab896dc" providerId="ADAL" clId="{2EFA1A53-7C46-475E-918A-A31D2659BC5A}" dt="2022-11-09T10:01:54.046" v="239"/>
          <ac:spMkLst>
            <pc:docMk/>
            <pc:sldMk cId="2903541881" sldId="266"/>
            <ac:spMk id="10" creationId="{34512B85-9861-5FFD-F186-47F6AC99577C}"/>
          </ac:spMkLst>
        </pc:spChg>
        <pc:spChg chg="mod">
          <ac:chgData name="Mihkel Mannik" userId="f6229d15-d255-436c-b82c-b8ef7ab896dc" providerId="ADAL" clId="{2EFA1A53-7C46-475E-918A-A31D2659BC5A}" dt="2022-11-09T10:55:48.738" v="882" actId="20577"/>
          <ac:spMkLst>
            <pc:docMk/>
            <pc:sldMk cId="2903541881" sldId="266"/>
            <ac:spMk id="14" creationId="{00CC70C5-EF4D-712B-2EE4-6DDFCCF5ABD5}"/>
          </ac:spMkLst>
        </pc:spChg>
        <pc:picChg chg="add del mod">
          <ac:chgData name="Mihkel Mannik" userId="f6229d15-d255-436c-b82c-b8ef7ab896dc" providerId="ADAL" clId="{2EFA1A53-7C46-475E-918A-A31D2659BC5A}" dt="2022-11-09T10:01:50.717" v="238" actId="478"/>
          <ac:picMkLst>
            <pc:docMk/>
            <pc:sldMk cId="2903541881" sldId="266"/>
            <ac:picMk id="7" creationId="{E93E615B-E7AC-0303-992A-9523143736A9}"/>
          </ac:picMkLst>
        </pc:picChg>
        <pc:picChg chg="del">
          <ac:chgData name="Mihkel Mannik" userId="f6229d15-d255-436c-b82c-b8ef7ab896dc" providerId="ADAL" clId="{2EFA1A53-7C46-475E-918A-A31D2659BC5A}" dt="2022-11-09T09:59:41.756" v="176" actId="478"/>
          <ac:picMkLst>
            <pc:docMk/>
            <pc:sldMk cId="2903541881" sldId="266"/>
            <ac:picMk id="9" creationId="{C8B4BC72-1A4D-91C9-1844-7F91B892975A}"/>
          </ac:picMkLst>
        </pc:picChg>
        <pc:picChg chg="add mod modCrop">
          <ac:chgData name="Mihkel Mannik" userId="f6229d15-d255-436c-b82c-b8ef7ab896dc" providerId="ADAL" clId="{2EFA1A53-7C46-475E-918A-A31D2659BC5A}" dt="2022-11-09T10:02:15.020" v="244" actId="1076"/>
          <ac:picMkLst>
            <pc:docMk/>
            <pc:sldMk cId="2903541881" sldId="266"/>
            <ac:picMk id="11" creationId="{1053E68A-BD11-6620-86D3-ED5E248E832B}"/>
          </ac:picMkLst>
        </pc:picChg>
      </pc:sldChg>
      <pc:sldChg chg="modSp mod">
        <pc:chgData name="Mihkel Mannik" userId="f6229d15-d255-436c-b82c-b8ef7ab896dc" providerId="ADAL" clId="{2EFA1A53-7C46-475E-918A-A31D2659BC5A}" dt="2022-11-09T11:16:17.419" v="934" actId="20577"/>
        <pc:sldMkLst>
          <pc:docMk/>
          <pc:sldMk cId="3726958696" sldId="270"/>
        </pc:sldMkLst>
        <pc:spChg chg="mod">
          <ac:chgData name="Mihkel Mannik" userId="f6229d15-d255-436c-b82c-b8ef7ab896dc" providerId="ADAL" clId="{2EFA1A53-7C46-475E-918A-A31D2659BC5A}" dt="2022-11-09T09:41:30.713" v="83" actId="6549"/>
          <ac:spMkLst>
            <pc:docMk/>
            <pc:sldMk cId="3726958696" sldId="270"/>
            <ac:spMk id="2" creationId="{1C3BA865-A8FF-88A6-E4D6-C4B106BE19F7}"/>
          </ac:spMkLst>
        </pc:spChg>
        <pc:spChg chg="mod">
          <ac:chgData name="Mihkel Mannik" userId="f6229d15-d255-436c-b82c-b8ef7ab896dc" providerId="ADAL" clId="{2EFA1A53-7C46-475E-918A-A31D2659BC5A}" dt="2022-11-09T11:16:17.419" v="934" actId="20577"/>
          <ac:spMkLst>
            <pc:docMk/>
            <pc:sldMk cId="3726958696" sldId="270"/>
            <ac:spMk id="4" creationId="{B6057408-D336-C547-1386-617DCDF925CC}"/>
          </ac:spMkLst>
        </pc:spChg>
      </pc:sldChg>
      <pc:sldChg chg="modSp mod">
        <pc:chgData name="Mihkel Mannik" userId="f6229d15-d255-436c-b82c-b8ef7ab896dc" providerId="ADAL" clId="{2EFA1A53-7C46-475E-918A-A31D2659BC5A}" dt="2022-11-09T11:16:29.896" v="936"/>
        <pc:sldMkLst>
          <pc:docMk/>
          <pc:sldMk cId="1220241039" sldId="271"/>
        </pc:sldMkLst>
        <pc:spChg chg="mod">
          <ac:chgData name="Mihkel Mannik" userId="f6229d15-d255-436c-b82c-b8ef7ab896dc" providerId="ADAL" clId="{2EFA1A53-7C46-475E-918A-A31D2659BC5A}" dt="2022-11-09T09:41:40.272" v="95" actId="20577"/>
          <ac:spMkLst>
            <pc:docMk/>
            <pc:sldMk cId="1220241039" sldId="271"/>
            <ac:spMk id="2" creationId="{145A25F8-786A-C586-B79A-89D4CEDE4966}"/>
          </ac:spMkLst>
        </pc:spChg>
        <pc:spChg chg="mod">
          <ac:chgData name="Mihkel Mannik" userId="f6229d15-d255-436c-b82c-b8ef7ab896dc" providerId="ADAL" clId="{2EFA1A53-7C46-475E-918A-A31D2659BC5A}" dt="2022-11-09T11:16:29.896" v="936"/>
          <ac:spMkLst>
            <pc:docMk/>
            <pc:sldMk cId="1220241039" sldId="271"/>
            <ac:spMk id="4" creationId="{49357933-3FE5-98F0-AAB0-CA66A69A37E3}"/>
          </ac:spMkLst>
        </pc:spChg>
      </pc:sldChg>
      <pc:sldChg chg="del">
        <pc:chgData name="Mihkel Mannik" userId="f6229d15-d255-436c-b82c-b8ef7ab896dc" providerId="ADAL" clId="{2EFA1A53-7C46-475E-918A-A31D2659BC5A}" dt="2022-11-09T09:44:27.050" v="112" actId="47"/>
        <pc:sldMkLst>
          <pc:docMk/>
          <pc:sldMk cId="244137293" sldId="272"/>
        </pc:sldMkLst>
      </pc:sldChg>
      <pc:sldChg chg="del">
        <pc:chgData name="Mihkel Mannik" userId="f6229d15-d255-436c-b82c-b8ef7ab896dc" providerId="ADAL" clId="{2EFA1A53-7C46-475E-918A-A31D2659BC5A}" dt="2022-11-09T10:17:33.111" v="543" actId="47"/>
        <pc:sldMkLst>
          <pc:docMk/>
          <pc:sldMk cId="1973707939" sldId="274"/>
        </pc:sldMkLst>
      </pc:sldChg>
      <pc:sldChg chg="del">
        <pc:chgData name="Mihkel Mannik" userId="f6229d15-d255-436c-b82c-b8ef7ab896dc" providerId="ADAL" clId="{2EFA1A53-7C46-475E-918A-A31D2659BC5A}" dt="2022-11-09T09:25:41.263" v="0" actId="47"/>
        <pc:sldMkLst>
          <pc:docMk/>
          <pc:sldMk cId="3097662730" sldId="276"/>
        </pc:sldMkLst>
      </pc:sldChg>
      <pc:sldChg chg="addSp delSp modSp del mod">
        <pc:chgData name="Mihkel Mannik" userId="f6229d15-d255-436c-b82c-b8ef7ab896dc" providerId="ADAL" clId="{2EFA1A53-7C46-475E-918A-A31D2659BC5A}" dt="2022-11-09T10:03:43.364" v="293" actId="47"/>
        <pc:sldMkLst>
          <pc:docMk/>
          <pc:sldMk cId="2955224641" sldId="277"/>
        </pc:sldMkLst>
        <pc:spChg chg="add del mod">
          <ac:chgData name="Mihkel Mannik" userId="f6229d15-d255-436c-b82c-b8ef7ab896dc" providerId="ADAL" clId="{2EFA1A53-7C46-475E-918A-A31D2659BC5A}" dt="2022-11-09T09:58:44.442" v="172"/>
          <ac:spMkLst>
            <pc:docMk/>
            <pc:sldMk cId="2955224641" sldId="277"/>
            <ac:spMk id="5" creationId="{9858D397-95DB-69BD-A711-3C3A4FD61466}"/>
          </ac:spMkLst>
        </pc:spChg>
        <pc:picChg chg="del">
          <ac:chgData name="Mihkel Mannik" userId="f6229d15-d255-436c-b82c-b8ef7ab896dc" providerId="ADAL" clId="{2EFA1A53-7C46-475E-918A-A31D2659BC5A}" dt="2022-11-09T09:58:39.677" v="171" actId="478"/>
          <ac:picMkLst>
            <pc:docMk/>
            <pc:sldMk cId="2955224641" sldId="277"/>
            <ac:picMk id="6" creationId="{28CB5320-E732-FC46-67E6-630C57460097}"/>
          </ac:picMkLst>
        </pc:picChg>
        <pc:picChg chg="add mod modCrop">
          <ac:chgData name="Mihkel Mannik" userId="f6229d15-d255-436c-b82c-b8ef7ab896dc" providerId="ADAL" clId="{2EFA1A53-7C46-475E-918A-A31D2659BC5A}" dt="2022-11-09T09:59:06.890" v="175" actId="14100"/>
          <ac:picMkLst>
            <pc:docMk/>
            <pc:sldMk cId="2955224641" sldId="277"/>
            <ac:picMk id="7" creationId="{2CD7C73F-72B2-B445-F9FE-82C6E4272053}"/>
          </ac:picMkLst>
        </pc:picChg>
      </pc:sldChg>
      <pc:sldChg chg="addSp delSp modSp mod modClrScheme chgLayout">
        <pc:chgData name="Mihkel Mannik" userId="f6229d15-d255-436c-b82c-b8ef7ab896dc" providerId="ADAL" clId="{2EFA1A53-7C46-475E-918A-A31D2659BC5A}" dt="2022-11-09T11:15:43.347" v="925" actId="20577"/>
        <pc:sldMkLst>
          <pc:docMk/>
          <pc:sldMk cId="299789877" sldId="278"/>
        </pc:sldMkLst>
        <pc:spChg chg="del">
          <ac:chgData name="Mihkel Mannik" userId="f6229d15-d255-436c-b82c-b8ef7ab896dc" providerId="ADAL" clId="{2EFA1A53-7C46-475E-918A-A31D2659BC5A}" dt="2022-11-09T11:05:21.339" v="909" actId="478"/>
          <ac:spMkLst>
            <pc:docMk/>
            <pc:sldMk cId="299789877" sldId="278"/>
            <ac:spMk id="2" creationId="{E6033BF2-9A59-E87D-20DD-889B71745F71}"/>
          </ac:spMkLst>
        </pc:spChg>
        <pc:spChg chg="mod ord">
          <ac:chgData name="Mihkel Mannik" userId="f6229d15-d255-436c-b82c-b8ef7ab896dc" providerId="ADAL" clId="{2EFA1A53-7C46-475E-918A-A31D2659BC5A}" dt="2022-11-09T10:04:08.234" v="295" actId="700"/>
          <ac:spMkLst>
            <pc:docMk/>
            <pc:sldMk cId="299789877" sldId="278"/>
            <ac:spMk id="3" creationId="{7F5FB3A5-2AF6-3401-8ABF-EAE5A74ABA4A}"/>
          </ac:spMkLst>
        </pc:spChg>
        <pc:spChg chg="mod">
          <ac:chgData name="Mihkel Mannik" userId="f6229d15-d255-436c-b82c-b8ef7ab896dc" providerId="ADAL" clId="{2EFA1A53-7C46-475E-918A-A31D2659BC5A}" dt="2022-11-09T10:08:31.413" v="391" actId="1076"/>
          <ac:spMkLst>
            <pc:docMk/>
            <pc:sldMk cId="299789877" sldId="278"/>
            <ac:spMk id="4" creationId="{83BC4E82-4A97-5D7C-2BD7-040B59B92B30}"/>
          </ac:spMkLst>
        </pc:spChg>
        <pc:spChg chg="mod ord">
          <ac:chgData name="Mihkel Mannik" userId="f6229d15-d255-436c-b82c-b8ef7ab896dc" providerId="ADAL" clId="{2EFA1A53-7C46-475E-918A-A31D2659BC5A}" dt="2022-11-09T11:15:43.347" v="925" actId="20577"/>
          <ac:spMkLst>
            <pc:docMk/>
            <pc:sldMk cId="299789877" sldId="278"/>
            <ac:spMk id="6" creationId="{52EE58C6-C265-1FB7-8C8F-44F5AB9DF668}"/>
          </ac:spMkLst>
        </pc:spChg>
        <pc:spChg chg="add del mod ord">
          <ac:chgData name="Mihkel Mannik" userId="f6229d15-d255-436c-b82c-b8ef7ab896dc" providerId="ADAL" clId="{2EFA1A53-7C46-475E-918A-A31D2659BC5A}" dt="2022-11-09T10:04:08.234" v="295" actId="700"/>
          <ac:spMkLst>
            <pc:docMk/>
            <pc:sldMk cId="299789877" sldId="278"/>
            <ac:spMk id="7" creationId="{3BEA3D0F-B182-80DB-CEDF-FA14455FEF37}"/>
          </ac:spMkLst>
        </pc:spChg>
        <pc:spChg chg="mod ord">
          <ac:chgData name="Mihkel Mannik" userId="f6229d15-d255-436c-b82c-b8ef7ab896dc" providerId="ADAL" clId="{2EFA1A53-7C46-475E-918A-A31D2659BC5A}" dt="2022-11-09T10:07:33.987" v="390" actId="20577"/>
          <ac:spMkLst>
            <pc:docMk/>
            <pc:sldMk cId="299789877" sldId="278"/>
            <ac:spMk id="8" creationId="{DF47AEDC-A2DC-2B89-3054-E4C18CE2780B}"/>
          </ac:spMkLst>
        </pc:spChg>
        <pc:graphicFrameChg chg="mod ord modGraphic">
          <ac:chgData name="Mihkel Mannik" userId="f6229d15-d255-436c-b82c-b8ef7ab896dc" providerId="ADAL" clId="{2EFA1A53-7C46-475E-918A-A31D2659BC5A}" dt="2022-11-09T10:04:08.234" v="295" actId="700"/>
          <ac:graphicFrameMkLst>
            <pc:docMk/>
            <pc:sldMk cId="299789877" sldId="278"/>
            <ac:graphicFrameMk id="14" creationId="{63609B24-2AF6-2DA4-5852-5D2D81526A46}"/>
          </ac:graphicFrameMkLst>
        </pc:graphicFrameChg>
        <pc:picChg chg="del">
          <ac:chgData name="Mihkel Mannik" userId="f6229d15-d255-436c-b82c-b8ef7ab896dc" providerId="ADAL" clId="{2EFA1A53-7C46-475E-918A-A31D2659BC5A}" dt="2022-11-09T10:04:02.052" v="294" actId="478"/>
          <ac:picMkLst>
            <pc:docMk/>
            <pc:sldMk cId="299789877" sldId="278"/>
            <ac:picMk id="10" creationId="{CE1D70BA-8AEC-930D-EB43-8B511F20FE44}"/>
          </ac:picMkLst>
        </pc:picChg>
      </pc:sldChg>
      <pc:sldChg chg="addSp modSp mod">
        <pc:chgData name="Mihkel Mannik" userId="f6229d15-d255-436c-b82c-b8ef7ab896dc" providerId="ADAL" clId="{2EFA1A53-7C46-475E-918A-A31D2659BC5A}" dt="2022-11-09T11:53:14.063" v="955" actId="14100"/>
        <pc:sldMkLst>
          <pc:docMk/>
          <pc:sldMk cId="4098721695" sldId="280"/>
        </pc:sldMkLst>
        <pc:spChg chg="mod">
          <ac:chgData name="Mihkel Mannik" userId="f6229d15-d255-436c-b82c-b8ef7ab896dc" providerId="ADAL" clId="{2EFA1A53-7C46-475E-918A-A31D2659BC5A}" dt="2022-11-09T11:16:26.010" v="935"/>
          <ac:spMkLst>
            <pc:docMk/>
            <pc:sldMk cId="4098721695" sldId="280"/>
            <ac:spMk id="6" creationId="{16E1244B-8E5C-900F-9F40-B73580A252BB}"/>
          </ac:spMkLst>
        </pc:spChg>
        <pc:spChg chg="mod">
          <ac:chgData name="Mihkel Mannik" userId="f6229d15-d255-436c-b82c-b8ef7ab896dc" providerId="ADAL" clId="{2EFA1A53-7C46-475E-918A-A31D2659BC5A}" dt="2022-11-09T11:18:22.604" v="937" actId="20577"/>
          <ac:spMkLst>
            <pc:docMk/>
            <pc:sldMk cId="4098721695" sldId="280"/>
            <ac:spMk id="7" creationId="{756D56BE-1D00-E5C2-2528-E83DBB0AAB1D}"/>
          </ac:spMkLst>
        </pc:spChg>
        <pc:picChg chg="add mod">
          <ac:chgData name="Mihkel Mannik" userId="f6229d15-d255-436c-b82c-b8ef7ab896dc" providerId="ADAL" clId="{2EFA1A53-7C46-475E-918A-A31D2659BC5A}" dt="2022-11-09T11:53:14.063" v="955" actId="14100"/>
          <ac:picMkLst>
            <pc:docMk/>
            <pc:sldMk cId="4098721695" sldId="280"/>
            <ac:picMk id="4" creationId="{C74C7336-F0BB-5CED-BAD9-B31447B3E367}"/>
          </ac:picMkLst>
        </pc:picChg>
      </pc:sldChg>
      <pc:sldChg chg="modSp mod">
        <pc:chgData name="Mihkel Mannik" userId="f6229d15-d255-436c-b82c-b8ef7ab896dc" providerId="ADAL" clId="{2EFA1A53-7C46-475E-918A-A31D2659BC5A}" dt="2022-11-09T11:22:31.371" v="944" actId="20577"/>
        <pc:sldMkLst>
          <pc:docMk/>
          <pc:sldMk cId="4294466006" sldId="281"/>
        </pc:sldMkLst>
        <pc:spChg chg="mod">
          <ac:chgData name="Mihkel Mannik" userId="f6229d15-d255-436c-b82c-b8ef7ab896dc" providerId="ADAL" clId="{2EFA1A53-7C46-475E-918A-A31D2659BC5A}" dt="2022-11-09T11:22:31.371" v="944" actId="20577"/>
          <ac:spMkLst>
            <pc:docMk/>
            <pc:sldMk cId="4294466006" sldId="281"/>
            <ac:spMk id="2" creationId="{BD9D487E-D28F-92B5-F994-6D3B5CCD9CB4}"/>
          </ac:spMkLst>
        </pc:spChg>
        <pc:spChg chg="mod">
          <ac:chgData name="Mihkel Mannik" userId="f6229d15-d255-436c-b82c-b8ef7ab896dc" providerId="ADAL" clId="{2EFA1A53-7C46-475E-918A-A31D2659BC5A}" dt="2022-11-09T10:54:51.803" v="873" actId="20577"/>
          <ac:spMkLst>
            <pc:docMk/>
            <pc:sldMk cId="4294466006" sldId="281"/>
            <ac:spMk id="4" creationId="{40C7FFE6-CFC8-25E2-20CA-9DD7DE7CFB22}"/>
          </ac:spMkLst>
        </pc:spChg>
      </pc:sldChg>
      <pc:sldChg chg="addSp delSp modSp mod">
        <pc:chgData name="Mihkel Mannik" userId="f6229d15-d255-436c-b82c-b8ef7ab896dc" providerId="ADAL" clId="{2EFA1A53-7C46-475E-918A-A31D2659BC5A}" dt="2022-11-09T11:04:10.422" v="895" actId="403"/>
        <pc:sldMkLst>
          <pc:docMk/>
          <pc:sldMk cId="3012095753" sldId="282"/>
        </pc:sldMkLst>
        <pc:spChg chg="mod">
          <ac:chgData name="Mihkel Mannik" userId="f6229d15-d255-436c-b82c-b8ef7ab896dc" providerId="ADAL" clId="{2EFA1A53-7C46-475E-918A-A31D2659BC5A}" dt="2022-11-09T09:41:49.528" v="107" actId="20577"/>
          <ac:spMkLst>
            <pc:docMk/>
            <pc:sldMk cId="3012095753" sldId="282"/>
            <ac:spMk id="2" creationId="{9A72A410-3A3E-589C-2582-686F85258AB6}"/>
          </ac:spMkLst>
        </pc:spChg>
        <pc:spChg chg="mod">
          <ac:chgData name="Mihkel Mannik" userId="f6229d15-d255-436c-b82c-b8ef7ab896dc" providerId="ADAL" clId="{2EFA1A53-7C46-475E-918A-A31D2659BC5A}" dt="2022-11-09T10:54:47.611" v="872" actId="20577"/>
          <ac:spMkLst>
            <pc:docMk/>
            <pc:sldMk cId="3012095753" sldId="282"/>
            <ac:spMk id="4" creationId="{AD86D4B0-BA6E-DC34-6018-BB7F8F142E2B}"/>
          </ac:spMkLst>
        </pc:spChg>
        <pc:spChg chg="add del mod">
          <ac:chgData name="Mihkel Mannik" userId="f6229d15-d255-436c-b82c-b8ef7ab896dc" providerId="ADAL" clId="{2EFA1A53-7C46-475E-918A-A31D2659BC5A}" dt="2022-11-09T09:42:28.244" v="110"/>
          <ac:spMkLst>
            <pc:docMk/>
            <pc:sldMk cId="3012095753" sldId="282"/>
            <ac:spMk id="7" creationId="{282C30C3-6127-12B3-082C-ADF777157CD3}"/>
          </ac:spMkLst>
        </pc:spChg>
        <pc:graphicFrameChg chg="del">
          <ac:chgData name="Mihkel Mannik" userId="f6229d15-d255-436c-b82c-b8ef7ab896dc" providerId="ADAL" clId="{2EFA1A53-7C46-475E-918A-A31D2659BC5A}" dt="2022-11-09T09:42:21.273" v="108" actId="478"/>
          <ac:graphicFrameMkLst>
            <pc:docMk/>
            <pc:sldMk cId="3012095753" sldId="282"/>
            <ac:graphicFrameMk id="5" creationId="{A87F0D85-1E69-994F-7FBC-265DBAB87D2D}"/>
          </ac:graphicFrameMkLst>
        </pc:graphicFrameChg>
        <pc:graphicFrameChg chg="add mod">
          <ac:chgData name="Mihkel Mannik" userId="f6229d15-d255-436c-b82c-b8ef7ab896dc" providerId="ADAL" clId="{2EFA1A53-7C46-475E-918A-A31D2659BC5A}" dt="2022-11-09T11:04:10.422" v="895" actId="403"/>
          <ac:graphicFrameMkLst>
            <pc:docMk/>
            <pc:sldMk cId="3012095753" sldId="282"/>
            <ac:graphicFrameMk id="8" creationId="{A87F0D85-1E69-994F-7FBC-265DBAB87D2D}"/>
          </ac:graphicFrameMkLst>
        </pc:graphicFrameChg>
      </pc:sldChg>
      <pc:sldChg chg="addSp delSp modSp mod">
        <pc:chgData name="Mihkel Mannik" userId="f6229d15-d255-436c-b82c-b8ef7ab896dc" providerId="ADAL" clId="{2EFA1A53-7C46-475E-918A-A31D2659BC5A}" dt="2022-11-09T10:55:06.692" v="876" actId="20577"/>
        <pc:sldMkLst>
          <pc:docMk/>
          <pc:sldMk cId="1514595460" sldId="283"/>
        </pc:sldMkLst>
        <pc:spChg chg="mod">
          <ac:chgData name="Mihkel Mannik" userId="f6229d15-d255-436c-b82c-b8ef7ab896dc" providerId="ADAL" clId="{2EFA1A53-7C46-475E-918A-A31D2659BC5A}" dt="2022-11-09T10:31:42.642" v="795" actId="1076"/>
          <ac:spMkLst>
            <pc:docMk/>
            <pc:sldMk cId="1514595460" sldId="283"/>
            <ac:spMk id="2" creationId="{F62FE1B5-894F-D86F-D42A-A906D3933B11}"/>
          </ac:spMkLst>
        </pc:spChg>
        <pc:spChg chg="mod">
          <ac:chgData name="Mihkel Mannik" userId="f6229d15-d255-436c-b82c-b8ef7ab896dc" providerId="ADAL" clId="{2EFA1A53-7C46-475E-918A-A31D2659BC5A}" dt="2022-11-09T10:54:55.922" v="874" actId="20577"/>
          <ac:spMkLst>
            <pc:docMk/>
            <pc:sldMk cId="1514595460" sldId="283"/>
            <ac:spMk id="5" creationId="{17B3BFEB-8B7A-5943-8F8B-3B4895F50FC8}"/>
          </ac:spMkLst>
        </pc:spChg>
        <pc:spChg chg="add del mod">
          <ac:chgData name="Mihkel Mannik" userId="f6229d15-d255-436c-b82c-b8ef7ab896dc" providerId="ADAL" clId="{2EFA1A53-7C46-475E-918A-A31D2659BC5A}" dt="2022-11-09T10:14:33.691" v="412"/>
          <ac:spMkLst>
            <pc:docMk/>
            <pc:sldMk cId="1514595460" sldId="283"/>
            <ac:spMk id="6" creationId="{6F4B46E9-EEF7-5CDE-50E9-5E3CEBE90F74}"/>
          </ac:spMkLst>
        </pc:spChg>
        <pc:spChg chg="mod">
          <ac:chgData name="Mihkel Mannik" userId="f6229d15-d255-436c-b82c-b8ef7ab896dc" providerId="ADAL" clId="{2EFA1A53-7C46-475E-918A-A31D2659BC5A}" dt="2022-11-09T10:55:06.692" v="876" actId="20577"/>
          <ac:spMkLst>
            <pc:docMk/>
            <pc:sldMk cId="1514595460" sldId="283"/>
            <ac:spMk id="7" creationId="{C7C1C9BB-4A98-37ED-85DF-905D7C49BE16}"/>
          </ac:spMkLst>
        </pc:spChg>
        <pc:spChg chg="add del mod">
          <ac:chgData name="Mihkel Mannik" userId="f6229d15-d255-436c-b82c-b8ef7ab896dc" providerId="ADAL" clId="{2EFA1A53-7C46-475E-918A-A31D2659BC5A}" dt="2022-11-09T10:31:16.487" v="790"/>
          <ac:spMkLst>
            <pc:docMk/>
            <pc:sldMk cId="1514595460" sldId="283"/>
            <ac:spMk id="11" creationId="{E9AA9F17-2668-31BE-BBC8-5F8D0929E881}"/>
          </ac:spMkLst>
        </pc:spChg>
        <pc:picChg chg="del">
          <ac:chgData name="Mihkel Mannik" userId="f6229d15-d255-436c-b82c-b8ef7ab896dc" providerId="ADAL" clId="{2EFA1A53-7C46-475E-918A-A31D2659BC5A}" dt="2022-11-09T10:14:30.845" v="411" actId="478"/>
          <ac:picMkLst>
            <pc:docMk/>
            <pc:sldMk cId="1514595460" sldId="283"/>
            <ac:picMk id="8" creationId="{A7459D42-20C9-FF1D-8C8A-8E1B9791DD98}"/>
          </ac:picMkLst>
        </pc:picChg>
        <pc:picChg chg="add del mod modCrop">
          <ac:chgData name="Mihkel Mannik" userId="f6229d15-d255-436c-b82c-b8ef7ab896dc" providerId="ADAL" clId="{2EFA1A53-7C46-475E-918A-A31D2659BC5A}" dt="2022-11-09T10:31:13.212" v="789" actId="478"/>
          <ac:picMkLst>
            <pc:docMk/>
            <pc:sldMk cId="1514595460" sldId="283"/>
            <ac:picMk id="9" creationId="{3FB4E747-B615-89ED-BA46-F87DE68244E9}"/>
          </ac:picMkLst>
        </pc:picChg>
        <pc:picChg chg="add mod modCrop">
          <ac:chgData name="Mihkel Mannik" userId="f6229d15-d255-436c-b82c-b8ef7ab896dc" providerId="ADAL" clId="{2EFA1A53-7C46-475E-918A-A31D2659BC5A}" dt="2022-11-09T10:31:35.349" v="794" actId="1076"/>
          <ac:picMkLst>
            <pc:docMk/>
            <pc:sldMk cId="1514595460" sldId="283"/>
            <ac:picMk id="12" creationId="{D6BDEAA3-8475-37B7-A290-3C03A1D10AF9}"/>
          </ac:picMkLst>
        </pc:picChg>
      </pc:sldChg>
      <pc:sldChg chg="addSp delSp modSp mod modClrScheme chgLayout">
        <pc:chgData name="Mihkel Mannik" userId="f6229d15-d255-436c-b82c-b8ef7ab896dc" providerId="ADAL" clId="{2EFA1A53-7C46-475E-918A-A31D2659BC5A}" dt="2022-11-09T11:05:12.122" v="908" actId="478"/>
        <pc:sldMkLst>
          <pc:docMk/>
          <pc:sldMk cId="2733132534" sldId="284"/>
        </pc:sldMkLst>
        <pc:spChg chg="del">
          <ac:chgData name="Mihkel Mannik" userId="f6229d15-d255-436c-b82c-b8ef7ab896dc" providerId="ADAL" clId="{2EFA1A53-7C46-475E-918A-A31D2659BC5A}" dt="2022-11-09T11:05:12.122" v="908" actId="478"/>
          <ac:spMkLst>
            <pc:docMk/>
            <pc:sldMk cId="2733132534" sldId="284"/>
            <ac:spMk id="2" creationId="{88EFFE77-0B92-C4CD-438E-6350717A8685}"/>
          </ac:spMkLst>
        </pc:spChg>
        <pc:spChg chg="mod ord">
          <ac:chgData name="Mihkel Mannik" userId="f6229d15-d255-436c-b82c-b8ef7ab896dc" providerId="ADAL" clId="{2EFA1A53-7C46-475E-918A-A31D2659BC5A}" dt="2022-11-09T10:19:26.598" v="545" actId="700"/>
          <ac:spMkLst>
            <pc:docMk/>
            <pc:sldMk cId="2733132534" sldId="284"/>
            <ac:spMk id="3" creationId="{7F5FB3A5-2AF6-3401-8ABF-EAE5A74ABA4A}"/>
          </ac:spMkLst>
        </pc:spChg>
        <pc:spChg chg="mod">
          <ac:chgData name="Mihkel Mannik" userId="f6229d15-d255-436c-b82c-b8ef7ab896dc" providerId="ADAL" clId="{2EFA1A53-7C46-475E-918A-A31D2659BC5A}" dt="2022-11-09T11:05:06.790" v="907" actId="1076"/>
          <ac:spMkLst>
            <pc:docMk/>
            <pc:sldMk cId="2733132534" sldId="284"/>
            <ac:spMk id="4" creationId="{997818B6-03F5-4F40-565B-BDBA20881085}"/>
          </ac:spMkLst>
        </pc:spChg>
        <pc:spChg chg="mod ord">
          <ac:chgData name="Mihkel Mannik" userId="f6229d15-d255-436c-b82c-b8ef7ab896dc" providerId="ADAL" clId="{2EFA1A53-7C46-475E-918A-A31D2659BC5A}" dt="2022-11-09T10:54:59.690" v="875" actId="20577"/>
          <ac:spMkLst>
            <pc:docMk/>
            <pc:sldMk cId="2733132534" sldId="284"/>
            <ac:spMk id="6" creationId="{52EE58C6-C265-1FB7-8C8F-44F5AB9DF668}"/>
          </ac:spMkLst>
        </pc:spChg>
        <pc:spChg chg="mod ord">
          <ac:chgData name="Mihkel Mannik" userId="f6229d15-d255-436c-b82c-b8ef7ab896dc" providerId="ADAL" clId="{2EFA1A53-7C46-475E-918A-A31D2659BC5A}" dt="2022-11-09T11:04:59.022" v="906" actId="5793"/>
          <ac:spMkLst>
            <pc:docMk/>
            <pc:sldMk cId="2733132534" sldId="284"/>
            <ac:spMk id="8" creationId="{DF47AEDC-A2DC-2B89-3054-E4C18CE2780B}"/>
          </ac:spMkLst>
        </pc:spChg>
        <pc:spChg chg="add del mod ord">
          <ac:chgData name="Mihkel Mannik" userId="f6229d15-d255-436c-b82c-b8ef7ab896dc" providerId="ADAL" clId="{2EFA1A53-7C46-475E-918A-A31D2659BC5A}" dt="2022-11-09T10:19:26.598" v="545" actId="700"/>
          <ac:spMkLst>
            <pc:docMk/>
            <pc:sldMk cId="2733132534" sldId="284"/>
            <ac:spMk id="9" creationId="{153E6350-87DD-1BD2-82BF-BDF55F848E23}"/>
          </ac:spMkLst>
        </pc:spChg>
        <pc:graphicFrameChg chg="mod ord modGraphic">
          <ac:chgData name="Mihkel Mannik" userId="f6229d15-d255-436c-b82c-b8ef7ab896dc" providerId="ADAL" clId="{2EFA1A53-7C46-475E-918A-A31D2659BC5A}" dt="2022-11-09T10:19:26.598" v="545" actId="700"/>
          <ac:graphicFrameMkLst>
            <pc:docMk/>
            <pc:sldMk cId="2733132534" sldId="284"/>
            <ac:graphicFrameMk id="14" creationId="{63609B24-2AF6-2DA4-5852-5D2D81526A46}"/>
          </ac:graphicFrameMkLst>
        </pc:graphicFrameChg>
        <pc:picChg chg="del">
          <ac:chgData name="Mihkel Mannik" userId="f6229d15-d255-436c-b82c-b8ef7ab896dc" providerId="ADAL" clId="{2EFA1A53-7C46-475E-918A-A31D2659BC5A}" dt="2022-11-09T10:19:07.653" v="544" actId="478"/>
          <ac:picMkLst>
            <pc:docMk/>
            <pc:sldMk cId="2733132534" sldId="284"/>
            <ac:picMk id="5" creationId="{1B0C54F8-950C-8755-A9B7-3FFDD73AD45D}"/>
          </ac:picMkLst>
        </pc:picChg>
      </pc:sldChg>
    </pc:docChg>
  </pc:docChgLst>
  <pc:docChgLst>
    <pc:chgData name="Mihkel Mannik" userId="f6229d15-d255-436c-b82c-b8ef7ab896dc" providerId="ADAL" clId="{B403701C-68DA-4992-B3D8-E36E1B924ECA}"/>
    <pc:docChg chg="undo custSel addSld delSld modSld sldOrd">
      <pc:chgData name="Mihkel Mannik" userId="f6229d15-d255-436c-b82c-b8ef7ab896dc" providerId="ADAL" clId="{B403701C-68DA-4992-B3D8-E36E1B924ECA}" dt="2022-11-08T13:51:47.688" v="4067" actId="20577"/>
      <pc:docMkLst>
        <pc:docMk/>
      </pc:docMkLst>
      <pc:sldChg chg="modSp mod">
        <pc:chgData name="Mihkel Mannik" userId="f6229d15-d255-436c-b82c-b8ef7ab896dc" providerId="ADAL" clId="{B403701C-68DA-4992-B3D8-E36E1B924ECA}" dt="2022-11-08T09:26:04.904" v="3204" actId="20577"/>
        <pc:sldMkLst>
          <pc:docMk/>
          <pc:sldMk cId="3491616335" sldId="257"/>
        </pc:sldMkLst>
        <pc:spChg chg="mod">
          <ac:chgData name="Mihkel Mannik" userId="f6229d15-d255-436c-b82c-b8ef7ab896dc" providerId="ADAL" clId="{B403701C-68DA-4992-B3D8-E36E1B924ECA}" dt="2022-11-07T12:42:54.956" v="1625" actId="20577"/>
          <ac:spMkLst>
            <pc:docMk/>
            <pc:sldMk cId="3491616335" sldId="257"/>
            <ac:spMk id="3" creationId="{BAB1FA10-D9B6-AB55-A23A-31578DCFDD6F}"/>
          </ac:spMkLst>
        </pc:spChg>
        <pc:spChg chg="mod">
          <ac:chgData name="Mihkel Mannik" userId="f6229d15-d255-436c-b82c-b8ef7ab896dc" providerId="ADAL" clId="{B403701C-68DA-4992-B3D8-E36E1B924ECA}" dt="2022-11-08T09:26:04.904" v="3204" actId="20577"/>
          <ac:spMkLst>
            <pc:docMk/>
            <pc:sldMk cId="3491616335" sldId="257"/>
            <ac:spMk id="4" creationId="{1445E16F-FBCE-F297-6AEE-12CF435DE9B5}"/>
          </ac:spMkLst>
        </pc:spChg>
      </pc:sldChg>
      <pc:sldChg chg="addSp delSp modSp mod modClrScheme chgLayout">
        <pc:chgData name="Mihkel Mannik" userId="f6229d15-d255-436c-b82c-b8ef7ab896dc" providerId="ADAL" clId="{B403701C-68DA-4992-B3D8-E36E1B924ECA}" dt="2022-11-08T13:34:36.422" v="3839" actId="113"/>
        <pc:sldMkLst>
          <pc:docMk/>
          <pc:sldMk cId="3669881060" sldId="258"/>
        </pc:sldMkLst>
        <pc:spChg chg="add mod">
          <ac:chgData name="Mihkel Mannik" userId="f6229d15-d255-436c-b82c-b8ef7ab896dc" providerId="ADAL" clId="{B403701C-68DA-4992-B3D8-E36E1B924ECA}" dt="2022-11-08T13:05:19.118" v="3326" actId="1076"/>
          <ac:spMkLst>
            <pc:docMk/>
            <pc:sldMk cId="3669881060" sldId="258"/>
            <ac:spMk id="2" creationId="{0C36EAE9-C219-1F0B-6CAE-AADE613BA672}"/>
          </ac:spMkLst>
        </pc:spChg>
        <pc:spChg chg="add del mod">
          <ac:chgData name="Mihkel Mannik" userId="f6229d15-d255-436c-b82c-b8ef7ab896dc" providerId="ADAL" clId="{B403701C-68DA-4992-B3D8-E36E1B924ECA}" dt="2022-11-07T11:30:38.598" v="180"/>
          <ac:spMkLst>
            <pc:docMk/>
            <pc:sldMk cId="3669881060" sldId="258"/>
            <ac:spMk id="3" creationId="{CA6349D1-ADCF-20F1-829A-BD34A500122D}"/>
          </ac:spMkLst>
        </pc:spChg>
        <pc:spChg chg="mod">
          <ac:chgData name="Mihkel Mannik" userId="f6229d15-d255-436c-b82c-b8ef7ab896dc" providerId="ADAL" clId="{B403701C-68DA-4992-B3D8-E36E1B924ECA}" dt="2022-11-07T11:30:44.939" v="181" actId="26606"/>
          <ac:spMkLst>
            <pc:docMk/>
            <pc:sldMk cId="3669881060" sldId="258"/>
            <ac:spMk id="4" creationId="{FB00B85E-7BE9-36D2-CD90-03E2601F8008}"/>
          </ac:spMkLst>
        </pc:spChg>
        <pc:spChg chg="mod">
          <ac:chgData name="Mihkel Mannik" userId="f6229d15-d255-436c-b82c-b8ef7ab896dc" providerId="ADAL" clId="{B403701C-68DA-4992-B3D8-E36E1B924ECA}" dt="2022-11-07T11:58:01.092" v="616" actId="20577"/>
          <ac:spMkLst>
            <pc:docMk/>
            <pc:sldMk cId="3669881060" sldId="258"/>
            <ac:spMk id="5" creationId="{72A3499A-B1E7-9840-4877-D46F3D5BA667}"/>
          </ac:spMkLst>
        </pc:spChg>
        <pc:spChg chg="add del mod">
          <ac:chgData name="Mihkel Mannik" userId="f6229d15-d255-436c-b82c-b8ef7ab896dc" providerId="ADAL" clId="{B403701C-68DA-4992-B3D8-E36E1B924ECA}" dt="2022-11-04T11:59:57.203" v="29"/>
          <ac:spMkLst>
            <pc:docMk/>
            <pc:sldMk cId="3669881060" sldId="258"/>
            <ac:spMk id="6" creationId="{29C1C741-3004-584C-5BAC-6A71B3FA0882}"/>
          </ac:spMkLst>
        </pc:spChg>
        <pc:spChg chg="add del mod">
          <ac:chgData name="Mihkel Mannik" userId="f6229d15-d255-436c-b82c-b8ef7ab896dc" providerId="ADAL" clId="{B403701C-68DA-4992-B3D8-E36E1B924ECA}" dt="2022-11-08T13:34:16.667" v="3838"/>
          <ac:spMkLst>
            <pc:docMk/>
            <pc:sldMk cId="3669881060" sldId="258"/>
            <ac:spMk id="8" creationId="{11341294-5E43-EFF9-D97E-B42A7956D2C0}"/>
          </ac:spMkLst>
        </pc:spChg>
        <pc:spChg chg="add mod">
          <ac:chgData name="Mihkel Mannik" userId="f6229d15-d255-436c-b82c-b8ef7ab896dc" providerId="ADAL" clId="{B403701C-68DA-4992-B3D8-E36E1B924ECA}" dt="2022-11-08T08:33:35.542" v="3042" actId="20577"/>
          <ac:spMkLst>
            <pc:docMk/>
            <pc:sldMk cId="3669881060" sldId="258"/>
            <ac:spMk id="11" creationId="{20EEE225-C4B1-D38B-CA95-502659F93F22}"/>
          </ac:spMkLst>
        </pc:spChg>
        <pc:graphicFrameChg chg="add del mod">
          <ac:chgData name="Mihkel Mannik" userId="f6229d15-d255-436c-b82c-b8ef7ab896dc" providerId="ADAL" clId="{B403701C-68DA-4992-B3D8-E36E1B924ECA}" dt="2022-11-08T13:34:36.422" v="3839" actId="113"/>
          <ac:graphicFrameMkLst>
            <pc:docMk/>
            <pc:sldMk cId="3669881060" sldId="258"/>
            <ac:graphicFrameMk id="6" creationId="{910F9044-29CC-42FB-A177-981EE8A8EF3D}"/>
          </ac:graphicFrameMkLst>
        </pc:graphicFrameChg>
        <pc:picChg chg="del">
          <ac:chgData name="Mihkel Mannik" userId="f6229d15-d255-436c-b82c-b8ef7ab896dc" providerId="ADAL" clId="{B403701C-68DA-4992-B3D8-E36E1B924ECA}" dt="2022-11-04T11:58:47.298" v="28" actId="478"/>
          <ac:picMkLst>
            <pc:docMk/>
            <pc:sldMk cId="3669881060" sldId="258"/>
            <ac:picMk id="3" creationId="{1EF223AC-E80D-C678-5555-61378338A8BC}"/>
          </ac:picMkLst>
        </pc:picChg>
        <pc:picChg chg="add del mod replST delST">
          <ac:chgData name="Mihkel Mannik" userId="f6229d15-d255-436c-b82c-b8ef7ab896dc" providerId="ADAL" clId="{B403701C-68DA-4992-B3D8-E36E1B924ECA}" dt="2022-11-08T13:34:16.667" v="3838"/>
          <ac:picMkLst>
            <pc:docMk/>
            <pc:sldMk cId="3669881060" sldId="258"/>
            <ac:picMk id="3" creationId="{9E22BE87-7C1F-FC7D-A4A6-8FE17B07B61A}"/>
          </ac:picMkLst>
        </pc:picChg>
        <pc:picChg chg="add del mod">
          <ac:chgData name="Mihkel Mannik" userId="f6229d15-d255-436c-b82c-b8ef7ab896dc" providerId="ADAL" clId="{B403701C-68DA-4992-B3D8-E36E1B924ECA}" dt="2022-11-07T11:30:31.821" v="178" actId="478"/>
          <ac:picMkLst>
            <pc:docMk/>
            <pc:sldMk cId="3669881060" sldId="258"/>
            <ac:picMk id="7" creationId="{44C97DE3-D020-16FA-5C5E-546C6AFCDA46}"/>
          </ac:picMkLst>
        </pc:picChg>
      </pc:sldChg>
      <pc:sldChg chg="addSp delSp modSp mod modClrScheme chgLayout">
        <pc:chgData name="Mihkel Mannik" userId="f6229d15-d255-436c-b82c-b8ef7ab896dc" providerId="ADAL" clId="{B403701C-68DA-4992-B3D8-E36E1B924ECA}" dt="2022-11-08T13:05:10.181" v="3325" actId="1076"/>
        <pc:sldMkLst>
          <pc:docMk/>
          <pc:sldMk cId="1554577859" sldId="259"/>
        </pc:sldMkLst>
        <pc:spChg chg="add mod">
          <ac:chgData name="Mihkel Mannik" userId="f6229d15-d255-436c-b82c-b8ef7ab896dc" providerId="ADAL" clId="{B403701C-68DA-4992-B3D8-E36E1B924ECA}" dt="2022-11-08T13:05:10.181" v="3325" actId="1076"/>
          <ac:spMkLst>
            <pc:docMk/>
            <pc:sldMk cId="1554577859" sldId="259"/>
            <ac:spMk id="2" creationId="{D97F92A3-0626-23E6-18D5-1BDB1488F166}"/>
          </ac:spMkLst>
        </pc:spChg>
        <pc:spChg chg="mod ord">
          <ac:chgData name="Mihkel Mannik" userId="f6229d15-d255-436c-b82c-b8ef7ab896dc" providerId="ADAL" clId="{B403701C-68DA-4992-B3D8-E36E1B924ECA}" dt="2022-11-04T12:00:35.751" v="33" actId="26606"/>
          <ac:spMkLst>
            <pc:docMk/>
            <pc:sldMk cId="1554577859" sldId="259"/>
            <ac:spMk id="3" creationId="{184AC800-747C-A35F-7D41-F1BAF5A00147}"/>
          </ac:spMkLst>
        </pc:spChg>
        <pc:spChg chg="add del mod">
          <ac:chgData name="Mihkel Mannik" userId="f6229d15-d255-436c-b82c-b8ef7ab896dc" providerId="ADAL" clId="{B403701C-68DA-4992-B3D8-E36E1B924ECA}" dt="2022-11-07T08:42:16.982" v="147" actId="20577"/>
          <ac:spMkLst>
            <pc:docMk/>
            <pc:sldMk cId="1554577859" sldId="259"/>
            <ac:spMk id="4" creationId="{3A94430B-0420-88C5-00C1-FBEDED15CABC}"/>
          </ac:spMkLst>
        </pc:spChg>
        <pc:spChg chg="add del mod">
          <ac:chgData name="Mihkel Mannik" userId="f6229d15-d255-436c-b82c-b8ef7ab896dc" providerId="ADAL" clId="{B403701C-68DA-4992-B3D8-E36E1B924ECA}" dt="2022-11-07T16:01:51.924" v="2912"/>
          <ac:spMkLst>
            <pc:docMk/>
            <pc:sldMk cId="1554577859" sldId="259"/>
            <ac:spMk id="5" creationId="{59E39523-CC41-FBA0-1950-E5E2296E1F12}"/>
          </ac:spMkLst>
        </pc:spChg>
        <pc:spChg chg="add del mod">
          <ac:chgData name="Mihkel Mannik" userId="f6229d15-d255-436c-b82c-b8ef7ab896dc" providerId="ADAL" clId="{B403701C-68DA-4992-B3D8-E36E1B924ECA}" dt="2022-11-04T12:00:28.855" v="31"/>
          <ac:spMkLst>
            <pc:docMk/>
            <pc:sldMk cId="1554577859" sldId="259"/>
            <ac:spMk id="6" creationId="{E5710463-16FA-237E-7AFF-2364B4C2B214}"/>
          </ac:spMkLst>
        </pc:spChg>
        <pc:spChg chg="add del mod">
          <ac:chgData name="Mihkel Mannik" userId="f6229d15-d255-436c-b82c-b8ef7ab896dc" providerId="ADAL" clId="{B403701C-68DA-4992-B3D8-E36E1B924ECA}" dt="2022-11-04T12:00:35.751" v="33" actId="26606"/>
          <ac:spMkLst>
            <pc:docMk/>
            <pc:sldMk cId="1554577859" sldId="259"/>
            <ac:spMk id="12" creationId="{909CBCBF-CE4B-BE9E-65FF-25609DFFB072}"/>
          </ac:spMkLst>
        </pc:spChg>
        <pc:spChg chg="add del mod">
          <ac:chgData name="Mihkel Mannik" userId="f6229d15-d255-436c-b82c-b8ef7ab896dc" providerId="ADAL" clId="{B403701C-68DA-4992-B3D8-E36E1B924ECA}" dt="2022-11-04T12:00:35.751" v="33" actId="26606"/>
          <ac:spMkLst>
            <pc:docMk/>
            <pc:sldMk cId="1554577859" sldId="259"/>
            <ac:spMk id="14" creationId="{482BF1E7-7438-E7F4-E0ED-2000628367F1}"/>
          </ac:spMkLst>
        </pc:spChg>
        <pc:graphicFrameChg chg="add mod">
          <ac:chgData name="Mihkel Mannik" userId="f6229d15-d255-436c-b82c-b8ef7ab896dc" providerId="ADAL" clId="{B403701C-68DA-4992-B3D8-E36E1B924ECA}" dt="2022-11-07T16:01:51.924" v="2912"/>
          <ac:graphicFrameMkLst>
            <pc:docMk/>
            <pc:sldMk cId="1554577859" sldId="259"/>
            <ac:graphicFrameMk id="6" creationId="{8E91BC20-07C4-C3BF-A671-E83B5FD128CD}"/>
          </ac:graphicFrameMkLst>
        </pc:graphicFrameChg>
        <pc:picChg chg="del">
          <ac:chgData name="Mihkel Mannik" userId="f6229d15-d255-436c-b82c-b8ef7ab896dc" providerId="ADAL" clId="{B403701C-68DA-4992-B3D8-E36E1B924ECA}" dt="2022-11-04T12:00:21.422" v="30" actId="478"/>
          <ac:picMkLst>
            <pc:docMk/>
            <pc:sldMk cId="1554577859" sldId="259"/>
            <ac:picMk id="5" creationId="{F1ED2750-4E10-D022-F040-D8603C27F243}"/>
          </ac:picMkLst>
        </pc:picChg>
        <pc:picChg chg="add del mod">
          <ac:chgData name="Mihkel Mannik" userId="f6229d15-d255-436c-b82c-b8ef7ab896dc" providerId="ADAL" clId="{B403701C-68DA-4992-B3D8-E36E1B924ECA}" dt="2022-11-07T16:01:44.219" v="2910" actId="478"/>
          <ac:picMkLst>
            <pc:docMk/>
            <pc:sldMk cId="1554577859" sldId="259"/>
            <ac:picMk id="7" creationId="{B06119C4-663C-F2FD-FE46-C781F8E096ED}"/>
          </ac:picMkLst>
        </pc:picChg>
      </pc:sldChg>
      <pc:sldChg chg="addSp delSp modSp mod">
        <pc:chgData name="Mihkel Mannik" userId="f6229d15-d255-436c-b82c-b8ef7ab896dc" providerId="ADAL" clId="{B403701C-68DA-4992-B3D8-E36E1B924ECA}" dt="2022-11-08T13:05:26.374" v="3328" actId="1076"/>
        <pc:sldMkLst>
          <pc:docMk/>
          <pc:sldMk cId="4062343936" sldId="260"/>
        </pc:sldMkLst>
        <pc:spChg chg="add mod">
          <ac:chgData name="Mihkel Mannik" userId="f6229d15-d255-436c-b82c-b8ef7ab896dc" providerId="ADAL" clId="{B403701C-68DA-4992-B3D8-E36E1B924ECA}" dt="2022-11-08T13:05:26.374" v="3328" actId="1076"/>
          <ac:spMkLst>
            <pc:docMk/>
            <pc:sldMk cId="4062343936" sldId="260"/>
            <ac:spMk id="2" creationId="{27BD45E3-74E9-E6C6-7B7D-7740DAB75AA4}"/>
          </ac:spMkLst>
        </pc:spChg>
        <pc:spChg chg="mod">
          <ac:chgData name="Mihkel Mannik" userId="f6229d15-d255-436c-b82c-b8ef7ab896dc" providerId="ADAL" clId="{B403701C-68DA-4992-B3D8-E36E1B924ECA}" dt="2022-11-07T08:42:35.484" v="176" actId="20577"/>
          <ac:spMkLst>
            <pc:docMk/>
            <pc:sldMk cId="4062343936" sldId="260"/>
            <ac:spMk id="4" creationId="{30EFC72D-422E-200C-41B4-9648500FC1E6}"/>
          </ac:spMkLst>
        </pc:spChg>
        <pc:spChg chg="add del mod">
          <ac:chgData name="Mihkel Mannik" userId="f6229d15-d255-436c-b82c-b8ef7ab896dc" providerId="ADAL" clId="{B403701C-68DA-4992-B3D8-E36E1B924ECA}" dt="2022-11-04T12:18:45.163" v="107" actId="478"/>
          <ac:spMkLst>
            <pc:docMk/>
            <pc:sldMk cId="4062343936" sldId="260"/>
            <ac:spMk id="6" creationId="{E31589F9-1890-FFD3-2E42-998044E4873D}"/>
          </ac:spMkLst>
        </pc:spChg>
        <pc:spChg chg="add del mod">
          <ac:chgData name="Mihkel Mannik" userId="f6229d15-d255-436c-b82c-b8ef7ab896dc" providerId="ADAL" clId="{B403701C-68DA-4992-B3D8-E36E1B924ECA}" dt="2022-11-04T12:18:55.385" v="111"/>
          <ac:spMkLst>
            <pc:docMk/>
            <pc:sldMk cId="4062343936" sldId="260"/>
            <ac:spMk id="8" creationId="{F82DB54E-1493-C1F7-D14F-00E18C451D5E}"/>
          </ac:spMkLst>
        </pc:spChg>
        <pc:graphicFrameChg chg="add mod">
          <ac:chgData name="Mihkel Mannik" userId="f6229d15-d255-436c-b82c-b8ef7ab896dc" providerId="ADAL" clId="{B403701C-68DA-4992-B3D8-E36E1B924ECA}" dt="2022-11-04T12:18:55.385" v="111"/>
          <ac:graphicFrameMkLst>
            <pc:docMk/>
            <pc:sldMk cId="4062343936" sldId="260"/>
            <ac:graphicFrameMk id="10" creationId="{5E00DE46-54FE-4B53-AA34-B8BB65C6CF74}"/>
          </ac:graphicFrameMkLst>
        </pc:graphicFrameChg>
        <pc:picChg chg="add del">
          <ac:chgData name="Mihkel Mannik" userId="f6229d15-d255-436c-b82c-b8ef7ab896dc" providerId="ADAL" clId="{B403701C-68DA-4992-B3D8-E36E1B924ECA}" dt="2022-11-04T12:18:47.265" v="108" actId="478"/>
          <ac:picMkLst>
            <pc:docMk/>
            <pc:sldMk cId="4062343936" sldId="260"/>
            <ac:picMk id="5" creationId="{D8D78B80-287C-115D-CC96-20468D12C508}"/>
          </ac:picMkLst>
        </pc:picChg>
        <pc:picChg chg="add del mod">
          <ac:chgData name="Mihkel Mannik" userId="f6229d15-d255-436c-b82c-b8ef7ab896dc" providerId="ADAL" clId="{B403701C-68DA-4992-B3D8-E36E1B924ECA}" dt="2022-11-04T12:18:53.880" v="110"/>
          <ac:picMkLst>
            <pc:docMk/>
            <pc:sldMk cId="4062343936" sldId="260"/>
            <ac:picMk id="9" creationId="{C1DC8F9C-EDE3-BE86-A9ED-B62E91A896B7}"/>
          </ac:picMkLst>
        </pc:picChg>
      </pc:sldChg>
      <pc:sldChg chg="addSp delSp modSp mod">
        <pc:chgData name="Mihkel Mannik" userId="f6229d15-d255-436c-b82c-b8ef7ab896dc" providerId="ADAL" clId="{B403701C-68DA-4992-B3D8-E36E1B924ECA}" dt="2022-11-08T13:06:16.289" v="3352" actId="20577"/>
        <pc:sldMkLst>
          <pc:docMk/>
          <pc:sldMk cId="3823319700" sldId="261"/>
        </pc:sldMkLst>
        <pc:spChg chg="add mod">
          <ac:chgData name="Mihkel Mannik" userId="f6229d15-d255-436c-b82c-b8ef7ab896dc" providerId="ADAL" clId="{B403701C-68DA-4992-B3D8-E36E1B924ECA}" dt="2022-11-08T13:06:16.289" v="3352" actId="20577"/>
          <ac:spMkLst>
            <pc:docMk/>
            <pc:sldMk cId="3823319700" sldId="261"/>
            <ac:spMk id="2" creationId="{ACDE0907-FB6A-36E2-0D6F-E0184CA3506E}"/>
          </ac:spMkLst>
        </pc:spChg>
        <pc:spChg chg="mod">
          <ac:chgData name="Mihkel Mannik" userId="f6229d15-d255-436c-b82c-b8ef7ab896dc" providerId="ADAL" clId="{B403701C-68DA-4992-B3D8-E36E1B924ECA}" dt="2022-11-07T12:08:57.347" v="872" actId="20577"/>
          <ac:spMkLst>
            <pc:docMk/>
            <pc:sldMk cId="3823319700" sldId="261"/>
            <ac:spMk id="4" creationId="{A84D6EE1-4353-08F9-03EF-6CEC751A76B2}"/>
          </ac:spMkLst>
        </pc:spChg>
        <pc:spChg chg="add del mod">
          <ac:chgData name="Mihkel Mannik" userId="f6229d15-d255-436c-b82c-b8ef7ab896dc" providerId="ADAL" clId="{B403701C-68DA-4992-B3D8-E36E1B924ECA}" dt="2022-11-04T12:01:38.682" v="38"/>
          <ac:spMkLst>
            <pc:docMk/>
            <pc:sldMk cId="3823319700" sldId="261"/>
            <ac:spMk id="5" creationId="{CF7A5398-7239-4AAC-8319-FF7F7E555CD6}"/>
          </ac:spMkLst>
        </pc:spChg>
        <pc:graphicFrameChg chg="add mod">
          <ac:chgData name="Mihkel Mannik" userId="f6229d15-d255-436c-b82c-b8ef7ab896dc" providerId="ADAL" clId="{B403701C-68DA-4992-B3D8-E36E1B924ECA}" dt="2022-11-04T12:01:38.682" v="38"/>
          <ac:graphicFrameMkLst>
            <pc:docMk/>
            <pc:sldMk cId="3823319700" sldId="261"/>
            <ac:graphicFrameMk id="7" creationId="{00C9FB1C-480F-0615-A798-312317CA390E}"/>
          </ac:graphicFrameMkLst>
        </pc:graphicFrameChg>
        <pc:picChg chg="del">
          <ac:chgData name="Mihkel Mannik" userId="f6229d15-d255-436c-b82c-b8ef7ab896dc" providerId="ADAL" clId="{B403701C-68DA-4992-B3D8-E36E1B924ECA}" dt="2022-11-04T12:01:22.689" v="36" actId="478"/>
          <ac:picMkLst>
            <pc:docMk/>
            <pc:sldMk cId="3823319700" sldId="261"/>
            <ac:picMk id="6" creationId="{9A68E25E-BBEA-DC47-2F3E-125966F29B0E}"/>
          </ac:picMkLst>
        </pc:picChg>
      </pc:sldChg>
      <pc:sldChg chg="modSp mod">
        <pc:chgData name="Mihkel Mannik" userId="f6229d15-d255-436c-b82c-b8ef7ab896dc" providerId="ADAL" clId="{B403701C-68DA-4992-B3D8-E36E1B924ECA}" dt="2022-11-07T13:39:11.599" v="2162" actId="20577"/>
        <pc:sldMkLst>
          <pc:docMk/>
          <pc:sldMk cId="140443623" sldId="262"/>
        </pc:sldMkLst>
        <pc:spChg chg="mod">
          <ac:chgData name="Mihkel Mannik" userId="f6229d15-d255-436c-b82c-b8ef7ab896dc" providerId="ADAL" clId="{B403701C-68DA-4992-B3D8-E36E1B924ECA}" dt="2022-11-07T12:16:31.292" v="908" actId="20577"/>
          <ac:spMkLst>
            <pc:docMk/>
            <pc:sldMk cId="140443623" sldId="262"/>
            <ac:spMk id="2" creationId="{BD9D487E-D28F-92B5-F994-6D3B5CCD9CB4}"/>
          </ac:spMkLst>
        </pc:spChg>
        <pc:spChg chg="mod">
          <ac:chgData name="Mihkel Mannik" userId="f6229d15-d255-436c-b82c-b8ef7ab896dc" providerId="ADAL" clId="{B403701C-68DA-4992-B3D8-E36E1B924ECA}" dt="2022-11-07T13:39:11.599" v="2162" actId="20577"/>
          <ac:spMkLst>
            <pc:docMk/>
            <pc:sldMk cId="140443623" sldId="262"/>
            <ac:spMk id="4" creationId="{40C7FFE6-CFC8-25E2-20CA-9DD7DE7CFB22}"/>
          </ac:spMkLst>
        </pc:spChg>
      </pc:sldChg>
      <pc:sldChg chg="addSp delSp modSp mod modClrScheme chgLayout">
        <pc:chgData name="Mihkel Mannik" userId="f6229d15-d255-436c-b82c-b8ef7ab896dc" providerId="ADAL" clId="{B403701C-68DA-4992-B3D8-E36E1B924ECA}" dt="2022-11-08T13:06:45.495" v="3471" actId="1038"/>
        <pc:sldMkLst>
          <pc:docMk/>
          <pc:sldMk cId="2330005578" sldId="263"/>
        </pc:sldMkLst>
        <pc:spChg chg="add mod">
          <ac:chgData name="Mihkel Mannik" userId="f6229d15-d255-436c-b82c-b8ef7ab896dc" providerId="ADAL" clId="{B403701C-68DA-4992-B3D8-E36E1B924ECA}" dt="2022-11-08T13:06:45.495" v="3471" actId="1038"/>
          <ac:spMkLst>
            <pc:docMk/>
            <pc:sldMk cId="2330005578" sldId="263"/>
            <ac:spMk id="2" creationId="{E291611D-A667-A678-BE0B-4715F80AB6D2}"/>
          </ac:spMkLst>
        </pc:spChg>
        <pc:spChg chg="mod">
          <ac:chgData name="Mihkel Mannik" userId="f6229d15-d255-436c-b82c-b8ef7ab896dc" providerId="ADAL" clId="{B403701C-68DA-4992-B3D8-E36E1B924ECA}" dt="2022-11-04T12:02:22.522" v="46" actId="26606"/>
          <ac:spMkLst>
            <pc:docMk/>
            <pc:sldMk cId="2330005578" sldId="263"/>
            <ac:spMk id="3" creationId="{FB52364F-D68B-404B-F606-F13F6420076B}"/>
          </ac:spMkLst>
        </pc:spChg>
        <pc:spChg chg="mod ord">
          <ac:chgData name="Mihkel Mannik" userId="f6229d15-d255-436c-b82c-b8ef7ab896dc" providerId="ADAL" clId="{B403701C-68DA-4992-B3D8-E36E1B924ECA}" dt="2022-11-04T12:02:22.522" v="46" actId="26606"/>
          <ac:spMkLst>
            <pc:docMk/>
            <pc:sldMk cId="2330005578" sldId="263"/>
            <ac:spMk id="4" creationId="{5A2C6882-633B-6786-71EE-689F810BCD0F}"/>
          </ac:spMkLst>
        </pc:spChg>
        <pc:spChg chg="add del mod">
          <ac:chgData name="Mihkel Mannik" userId="f6229d15-d255-436c-b82c-b8ef7ab896dc" providerId="ADAL" clId="{B403701C-68DA-4992-B3D8-E36E1B924ECA}" dt="2022-11-04T12:02:04.838" v="42"/>
          <ac:spMkLst>
            <pc:docMk/>
            <pc:sldMk cId="2330005578" sldId="263"/>
            <ac:spMk id="5" creationId="{5FB43F72-8C94-9EA9-26E7-505240B015EF}"/>
          </ac:spMkLst>
        </pc:spChg>
        <pc:spChg chg="add del mod">
          <ac:chgData name="Mihkel Mannik" userId="f6229d15-d255-436c-b82c-b8ef7ab896dc" providerId="ADAL" clId="{B403701C-68DA-4992-B3D8-E36E1B924ECA}" dt="2022-11-04T12:02:22.522" v="46" actId="26606"/>
          <ac:spMkLst>
            <pc:docMk/>
            <pc:sldMk cId="2330005578" sldId="263"/>
            <ac:spMk id="9" creationId="{1472ED72-B2C2-D872-BC40-631C2CD2618B}"/>
          </ac:spMkLst>
        </pc:spChg>
        <pc:spChg chg="add del mod">
          <ac:chgData name="Mihkel Mannik" userId="f6229d15-d255-436c-b82c-b8ef7ab896dc" providerId="ADAL" clId="{B403701C-68DA-4992-B3D8-E36E1B924ECA}" dt="2022-11-04T12:02:18.983" v="44" actId="26606"/>
          <ac:spMkLst>
            <pc:docMk/>
            <pc:sldMk cId="2330005578" sldId="263"/>
            <ac:spMk id="12" creationId="{C88F3D95-9737-C33B-8DB9-25AE4CD2B7CE}"/>
          </ac:spMkLst>
        </pc:spChg>
        <pc:picChg chg="del">
          <ac:chgData name="Mihkel Mannik" userId="f6229d15-d255-436c-b82c-b8ef7ab896dc" providerId="ADAL" clId="{B403701C-68DA-4992-B3D8-E36E1B924ECA}" dt="2022-11-04T12:01:50.991" v="39" actId="478"/>
          <ac:picMkLst>
            <pc:docMk/>
            <pc:sldMk cId="2330005578" sldId="263"/>
            <ac:picMk id="6" creationId="{9F88B64C-7A4F-218E-6F76-172941EF8223}"/>
          </ac:picMkLst>
        </pc:picChg>
        <pc:picChg chg="add mod">
          <ac:chgData name="Mihkel Mannik" userId="f6229d15-d255-436c-b82c-b8ef7ab896dc" providerId="ADAL" clId="{B403701C-68DA-4992-B3D8-E36E1B924ECA}" dt="2022-11-04T12:02:22.522" v="46" actId="26606"/>
          <ac:picMkLst>
            <pc:docMk/>
            <pc:sldMk cId="2330005578" sldId="263"/>
            <ac:picMk id="7" creationId="{1B4B5821-058B-E975-D9ED-16D5BF6FC0A9}"/>
          </ac:picMkLst>
        </pc:picChg>
      </pc:sldChg>
      <pc:sldChg chg="del">
        <pc:chgData name="Mihkel Mannik" userId="f6229d15-d255-436c-b82c-b8ef7ab896dc" providerId="ADAL" clId="{B403701C-68DA-4992-B3D8-E36E1B924ECA}" dt="2022-11-08T09:23:56.196" v="3190" actId="47"/>
        <pc:sldMkLst>
          <pc:docMk/>
          <pc:sldMk cId="682548107" sldId="264"/>
        </pc:sldMkLst>
      </pc:sldChg>
      <pc:sldChg chg="addSp delSp modSp new del">
        <pc:chgData name="Mihkel Mannik" userId="f6229d15-d255-436c-b82c-b8ef7ab896dc" providerId="ADAL" clId="{B403701C-68DA-4992-B3D8-E36E1B924ECA}" dt="2022-11-07T08:42:43.605" v="177" actId="2696"/>
        <pc:sldMkLst>
          <pc:docMk/>
          <pc:sldMk cId="3922551647" sldId="265"/>
        </pc:sldMkLst>
        <pc:spChg chg="del">
          <ac:chgData name="Mihkel Mannik" userId="f6229d15-d255-436c-b82c-b8ef7ab896dc" providerId="ADAL" clId="{B403701C-68DA-4992-B3D8-E36E1B924ECA}" dt="2022-11-04T12:00:57.406" v="35"/>
          <ac:spMkLst>
            <pc:docMk/>
            <pc:sldMk cId="3922551647" sldId="265"/>
            <ac:spMk id="2" creationId="{FE116310-8526-2DCB-48CD-F076C56693E0}"/>
          </ac:spMkLst>
        </pc:spChg>
        <pc:graphicFrameChg chg="add mod">
          <ac:chgData name="Mihkel Mannik" userId="f6229d15-d255-436c-b82c-b8ef7ab896dc" providerId="ADAL" clId="{B403701C-68DA-4992-B3D8-E36E1B924ECA}" dt="2022-11-04T12:00:57.406" v="35"/>
          <ac:graphicFrameMkLst>
            <pc:docMk/>
            <pc:sldMk cId="3922551647" sldId="265"/>
            <ac:graphicFrameMk id="5" creationId="{5E00DE46-54FE-4B53-AA34-B8BB65C6CF74}"/>
          </ac:graphicFrameMkLst>
        </pc:graphicFrameChg>
      </pc:sldChg>
      <pc:sldChg chg="addSp delSp modSp add mod ord modClrScheme chgLayout">
        <pc:chgData name="Mihkel Mannik" userId="f6229d15-d255-436c-b82c-b8ef7ab896dc" providerId="ADAL" clId="{B403701C-68DA-4992-B3D8-E36E1B924ECA}" dt="2022-11-08T13:51:47.688" v="4067" actId="20577"/>
        <pc:sldMkLst>
          <pc:docMk/>
          <pc:sldMk cId="2903541881" sldId="266"/>
        </pc:sldMkLst>
        <pc:spChg chg="add mod">
          <ac:chgData name="Mihkel Mannik" userId="f6229d15-d255-436c-b82c-b8ef7ab896dc" providerId="ADAL" clId="{B403701C-68DA-4992-B3D8-E36E1B924ECA}" dt="2022-11-08T13:12:26.094" v="3813" actId="1076"/>
          <ac:spMkLst>
            <pc:docMk/>
            <pc:sldMk cId="2903541881" sldId="266"/>
            <ac:spMk id="2" creationId="{94FCD72F-54E9-CB0C-29CA-A69E2B0789A6}"/>
          </ac:spMkLst>
        </pc:spChg>
        <pc:spChg chg="mod">
          <ac:chgData name="Mihkel Mannik" userId="f6229d15-d255-436c-b82c-b8ef7ab896dc" providerId="ADAL" clId="{B403701C-68DA-4992-B3D8-E36E1B924ECA}" dt="2022-11-04T12:03:09.730" v="54" actId="26606"/>
          <ac:spMkLst>
            <pc:docMk/>
            <pc:sldMk cId="2903541881" sldId="266"/>
            <ac:spMk id="3" creationId="{FB52364F-D68B-404B-F606-F13F6420076B}"/>
          </ac:spMkLst>
        </pc:spChg>
        <pc:spChg chg="mod">
          <ac:chgData name="Mihkel Mannik" userId="f6229d15-d255-436c-b82c-b8ef7ab896dc" providerId="ADAL" clId="{B403701C-68DA-4992-B3D8-E36E1B924ECA}" dt="2022-11-04T12:03:09.730" v="54" actId="26606"/>
          <ac:spMkLst>
            <pc:docMk/>
            <pc:sldMk cId="2903541881" sldId="266"/>
            <ac:spMk id="4" creationId="{5A2C6882-633B-6786-71EE-689F810BCD0F}"/>
          </ac:spMkLst>
        </pc:spChg>
        <pc:spChg chg="add del mod">
          <ac:chgData name="Mihkel Mannik" userId="f6229d15-d255-436c-b82c-b8ef7ab896dc" providerId="ADAL" clId="{B403701C-68DA-4992-B3D8-E36E1B924ECA}" dt="2022-11-04T12:03:05.275" v="53"/>
          <ac:spMkLst>
            <pc:docMk/>
            <pc:sldMk cId="2903541881" sldId="266"/>
            <ac:spMk id="5" creationId="{D4DBBA3B-B492-07BB-73B6-069A1FA6D4CF}"/>
          </ac:spMkLst>
        </pc:spChg>
        <pc:spChg chg="add del">
          <ac:chgData name="Mihkel Mannik" userId="f6229d15-d255-436c-b82c-b8ef7ab896dc" providerId="ADAL" clId="{B403701C-68DA-4992-B3D8-E36E1B924ECA}" dt="2022-11-04T12:03:00.933" v="52"/>
          <ac:spMkLst>
            <pc:docMk/>
            <pc:sldMk cId="2903541881" sldId="266"/>
            <ac:spMk id="8" creationId="{6624C998-CC54-E218-3ECF-137DB91F22EA}"/>
          </ac:spMkLst>
        </pc:spChg>
        <pc:spChg chg="add mod">
          <ac:chgData name="Mihkel Mannik" userId="f6229d15-d255-436c-b82c-b8ef7ab896dc" providerId="ADAL" clId="{B403701C-68DA-4992-B3D8-E36E1B924ECA}" dt="2022-11-08T13:51:47.688" v="4067" actId="20577"/>
          <ac:spMkLst>
            <pc:docMk/>
            <pc:sldMk cId="2903541881" sldId="266"/>
            <ac:spMk id="14" creationId="{00CC70C5-EF4D-712B-2EE4-6DDFCCF5ABD5}"/>
          </ac:spMkLst>
        </pc:spChg>
        <pc:graphicFrameChg chg="add del mod">
          <ac:chgData name="Mihkel Mannik" userId="f6229d15-d255-436c-b82c-b8ef7ab896dc" providerId="ADAL" clId="{B403701C-68DA-4992-B3D8-E36E1B924ECA}" dt="2022-11-04T12:03:00.933" v="52"/>
          <ac:graphicFrameMkLst>
            <pc:docMk/>
            <pc:sldMk cId="2903541881" sldId="266"/>
            <ac:graphicFrameMk id="6" creationId="{4E46E5BA-9EBF-4495-A39B-21D5E9918100}"/>
          </ac:graphicFrameMkLst>
        </pc:graphicFrameChg>
        <pc:picChg chg="del">
          <ac:chgData name="Mihkel Mannik" userId="f6229d15-d255-436c-b82c-b8ef7ab896dc" providerId="ADAL" clId="{B403701C-68DA-4992-B3D8-E36E1B924ECA}" dt="2022-11-04T12:02:38.414" v="48" actId="478"/>
          <ac:picMkLst>
            <pc:docMk/>
            <pc:sldMk cId="2903541881" sldId="266"/>
            <ac:picMk id="7" creationId="{1B4B5821-058B-E975-D9ED-16D5BF6FC0A9}"/>
          </ac:picMkLst>
        </pc:picChg>
        <pc:picChg chg="add mod ord modCrop">
          <ac:chgData name="Mihkel Mannik" userId="f6229d15-d255-436c-b82c-b8ef7ab896dc" providerId="ADAL" clId="{B403701C-68DA-4992-B3D8-E36E1B924ECA}" dt="2022-11-07T12:17:01.413" v="913" actId="14100"/>
          <ac:picMkLst>
            <pc:docMk/>
            <pc:sldMk cId="2903541881" sldId="266"/>
            <ac:picMk id="9" creationId="{C8B4BC72-1A4D-91C9-1844-7F91B892975A}"/>
          </ac:picMkLst>
        </pc:picChg>
      </pc:sldChg>
      <pc:sldChg chg="modSp add del mod">
        <pc:chgData name="Mihkel Mannik" userId="f6229d15-d255-436c-b82c-b8ef7ab896dc" providerId="ADAL" clId="{B403701C-68DA-4992-B3D8-E36E1B924ECA}" dt="2022-11-04T12:04:55.400" v="78" actId="47"/>
        <pc:sldMkLst>
          <pc:docMk/>
          <pc:sldMk cId="1365800900" sldId="267"/>
        </pc:sldMkLst>
        <pc:picChg chg="mod">
          <ac:chgData name="Mihkel Mannik" userId="f6229d15-d255-436c-b82c-b8ef7ab896dc" providerId="ADAL" clId="{B403701C-68DA-4992-B3D8-E36E1B924ECA}" dt="2022-11-04T12:03:37.190" v="57" actId="1076"/>
          <ac:picMkLst>
            <pc:docMk/>
            <pc:sldMk cId="1365800900" sldId="267"/>
            <ac:picMk id="9" creationId="{C8B4BC72-1A4D-91C9-1844-7F91B892975A}"/>
          </ac:picMkLst>
        </pc:picChg>
      </pc:sldChg>
      <pc:sldChg chg="addSp delSp modSp add del mod">
        <pc:chgData name="Mihkel Mannik" userId="f6229d15-d255-436c-b82c-b8ef7ab896dc" providerId="ADAL" clId="{B403701C-68DA-4992-B3D8-E36E1B924ECA}" dt="2022-11-07T12:31:52.209" v="1402" actId="47"/>
        <pc:sldMkLst>
          <pc:docMk/>
          <pc:sldMk cId="4017669707" sldId="268"/>
        </pc:sldMkLst>
        <pc:spChg chg="add del mod">
          <ac:chgData name="Mihkel Mannik" userId="f6229d15-d255-436c-b82c-b8ef7ab896dc" providerId="ADAL" clId="{B403701C-68DA-4992-B3D8-E36E1B924ECA}" dt="2022-11-04T12:04:01.063" v="64"/>
          <ac:spMkLst>
            <pc:docMk/>
            <pc:sldMk cId="4017669707" sldId="268"/>
            <ac:spMk id="5" creationId="{ED5B7074-FD9A-96F7-6916-EA189FCD28C7}"/>
          </ac:spMkLst>
        </pc:spChg>
        <pc:spChg chg="add del">
          <ac:chgData name="Mihkel Mannik" userId="f6229d15-d255-436c-b82c-b8ef7ab896dc" providerId="ADAL" clId="{B403701C-68DA-4992-B3D8-E36E1B924ECA}" dt="2022-11-04T12:03:58.657" v="63"/>
          <ac:spMkLst>
            <pc:docMk/>
            <pc:sldMk cId="4017669707" sldId="268"/>
            <ac:spMk id="8" creationId="{41882506-A014-9604-AB4A-E3791C354BF5}"/>
          </ac:spMkLst>
        </pc:spChg>
        <pc:spChg chg="add del mod">
          <ac:chgData name="Mihkel Mannik" userId="f6229d15-d255-436c-b82c-b8ef7ab896dc" providerId="ADAL" clId="{B403701C-68DA-4992-B3D8-E36E1B924ECA}" dt="2022-11-04T12:04:37.409" v="77"/>
          <ac:spMkLst>
            <pc:docMk/>
            <pc:sldMk cId="4017669707" sldId="268"/>
            <ac:spMk id="11" creationId="{6CB4084B-70A0-DE41-414B-9EAB15913D19}"/>
          </ac:spMkLst>
        </pc:spChg>
        <pc:graphicFrameChg chg="add del mod">
          <ac:chgData name="Mihkel Mannik" userId="f6229d15-d255-436c-b82c-b8ef7ab896dc" providerId="ADAL" clId="{B403701C-68DA-4992-B3D8-E36E1B924ECA}" dt="2022-11-04T12:03:58.657" v="63"/>
          <ac:graphicFrameMkLst>
            <pc:docMk/>
            <pc:sldMk cId="4017669707" sldId="268"/>
            <ac:graphicFrameMk id="6" creationId="{9611BEBF-17E3-0587-CAED-EF0B78BD83FE}"/>
          </ac:graphicFrameMkLst>
        </pc:graphicFrameChg>
        <pc:graphicFrameChg chg="add del mod">
          <ac:chgData name="Mihkel Mannik" userId="f6229d15-d255-436c-b82c-b8ef7ab896dc" providerId="ADAL" clId="{B403701C-68DA-4992-B3D8-E36E1B924ECA}" dt="2022-11-04T12:04:32.207" v="76"/>
          <ac:graphicFrameMkLst>
            <pc:docMk/>
            <pc:sldMk cId="4017669707" sldId="268"/>
            <ac:graphicFrameMk id="12" creationId="{4D675AEC-C308-9AF2-8FF6-2DF481BA54DC}"/>
          </ac:graphicFrameMkLst>
        </pc:graphicFrameChg>
        <pc:picChg chg="del">
          <ac:chgData name="Mihkel Mannik" userId="f6229d15-d255-436c-b82c-b8ef7ab896dc" providerId="ADAL" clId="{B403701C-68DA-4992-B3D8-E36E1B924ECA}" dt="2022-11-04T12:03:51.188" v="61" actId="478"/>
          <ac:picMkLst>
            <pc:docMk/>
            <pc:sldMk cId="4017669707" sldId="268"/>
            <ac:picMk id="7" creationId="{1B4B5821-058B-E975-D9ED-16D5BF6FC0A9}"/>
          </ac:picMkLst>
        </pc:picChg>
        <pc:picChg chg="add del mod">
          <ac:chgData name="Mihkel Mannik" userId="f6229d15-d255-436c-b82c-b8ef7ab896dc" providerId="ADAL" clId="{B403701C-68DA-4992-B3D8-E36E1B924ECA}" dt="2022-11-04T12:04:17.999" v="74" actId="478"/>
          <ac:picMkLst>
            <pc:docMk/>
            <pc:sldMk cId="4017669707" sldId="268"/>
            <ac:picMk id="9" creationId="{01DA5323-ADEA-331C-0E6A-A34288D2DCF0}"/>
          </ac:picMkLst>
        </pc:picChg>
        <pc:picChg chg="add mod">
          <ac:chgData name="Mihkel Mannik" userId="f6229d15-d255-436c-b82c-b8ef7ab896dc" providerId="ADAL" clId="{B403701C-68DA-4992-B3D8-E36E1B924ECA}" dt="2022-11-04T12:04:37.409" v="77"/>
          <ac:picMkLst>
            <pc:docMk/>
            <pc:sldMk cId="4017669707" sldId="268"/>
            <ac:picMk id="13" creationId="{56EBE48E-C449-0245-D99A-D8ACC1236F2D}"/>
          </ac:picMkLst>
        </pc:picChg>
      </pc:sldChg>
      <pc:sldChg chg="addSp delSp modSp add del mod">
        <pc:chgData name="Mihkel Mannik" userId="f6229d15-d255-436c-b82c-b8ef7ab896dc" providerId="ADAL" clId="{B403701C-68DA-4992-B3D8-E36E1B924ECA}" dt="2022-11-07T12:42:31.348" v="1621" actId="2696"/>
        <pc:sldMkLst>
          <pc:docMk/>
          <pc:sldMk cId="1625662816" sldId="269"/>
        </pc:sldMkLst>
        <pc:spChg chg="add del mod">
          <ac:chgData name="Mihkel Mannik" userId="f6229d15-d255-436c-b82c-b8ef7ab896dc" providerId="ADAL" clId="{B403701C-68DA-4992-B3D8-E36E1B924ECA}" dt="2022-11-04T12:05:37.795" v="84"/>
          <ac:spMkLst>
            <pc:docMk/>
            <pc:sldMk cId="1625662816" sldId="269"/>
            <ac:spMk id="5" creationId="{3C837E86-4550-115F-F97E-6F87811E39F5}"/>
          </ac:spMkLst>
        </pc:spChg>
        <pc:graphicFrameChg chg="add mod modGraphic">
          <ac:chgData name="Mihkel Mannik" userId="f6229d15-d255-436c-b82c-b8ef7ab896dc" providerId="ADAL" clId="{B403701C-68DA-4992-B3D8-E36E1B924ECA}" dt="2022-11-07T12:36:41.354" v="1461" actId="14100"/>
          <ac:graphicFrameMkLst>
            <pc:docMk/>
            <pc:sldMk cId="1625662816" sldId="269"/>
            <ac:graphicFrameMk id="7" creationId="{BB2DB2E1-D601-DF1F-CD32-CE2E94CA67FA}"/>
          </ac:graphicFrameMkLst>
        </pc:graphicFrameChg>
        <pc:picChg chg="add del mod">
          <ac:chgData name="Mihkel Mannik" userId="f6229d15-d255-436c-b82c-b8ef7ab896dc" providerId="ADAL" clId="{B403701C-68DA-4992-B3D8-E36E1B924ECA}" dt="2022-11-04T12:05:20.573" v="83"/>
          <ac:picMkLst>
            <pc:docMk/>
            <pc:sldMk cId="1625662816" sldId="269"/>
            <ac:picMk id="6" creationId="{8921578C-6D0A-455B-77A2-FF6A24D467BC}"/>
          </ac:picMkLst>
        </pc:picChg>
        <pc:picChg chg="del mod">
          <ac:chgData name="Mihkel Mannik" userId="f6229d15-d255-436c-b82c-b8ef7ab896dc" providerId="ADAL" clId="{B403701C-68DA-4992-B3D8-E36E1B924ECA}" dt="2022-11-04T12:05:05.224" v="81" actId="478"/>
          <ac:picMkLst>
            <pc:docMk/>
            <pc:sldMk cId="1625662816" sldId="269"/>
            <ac:picMk id="13" creationId="{56EBE48E-C449-0245-D99A-D8ACC1236F2D}"/>
          </ac:picMkLst>
        </pc:picChg>
      </pc:sldChg>
      <pc:sldChg chg="addSp delSp modSp new mod modClrScheme chgLayout">
        <pc:chgData name="Mihkel Mannik" userId="f6229d15-d255-436c-b82c-b8ef7ab896dc" providerId="ADAL" clId="{B403701C-68DA-4992-B3D8-E36E1B924ECA}" dt="2022-11-08T13:33:57.946" v="3822"/>
        <pc:sldMkLst>
          <pc:docMk/>
          <pc:sldMk cId="3726958696" sldId="270"/>
        </pc:sldMkLst>
        <pc:spChg chg="add mod">
          <ac:chgData name="Mihkel Mannik" userId="f6229d15-d255-436c-b82c-b8ef7ab896dc" providerId="ADAL" clId="{B403701C-68DA-4992-B3D8-E36E1B924ECA}" dt="2022-11-08T13:04:48.615" v="3322" actId="20577"/>
          <ac:spMkLst>
            <pc:docMk/>
            <pc:sldMk cId="3726958696" sldId="270"/>
            <ac:spMk id="2" creationId="{1C3BA865-A8FF-88A6-E4D6-C4B106BE19F7}"/>
          </ac:spMkLst>
        </pc:spChg>
        <pc:spChg chg="del">
          <ac:chgData name="Mihkel Mannik" userId="f6229d15-d255-436c-b82c-b8ef7ab896dc" providerId="ADAL" clId="{B403701C-68DA-4992-B3D8-E36E1B924ECA}" dt="2022-11-04T12:06:01.283" v="91"/>
          <ac:spMkLst>
            <pc:docMk/>
            <pc:sldMk cId="3726958696" sldId="270"/>
            <ac:spMk id="2" creationId="{83525212-6C5A-9F06-2F47-504BA4A8FF3C}"/>
          </ac:spMkLst>
        </pc:spChg>
        <pc:spChg chg="mod">
          <ac:chgData name="Mihkel Mannik" userId="f6229d15-d255-436c-b82c-b8ef7ab896dc" providerId="ADAL" clId="{B403701C-68DA-4992-B3D8-E36E1B924ECA}" dt="2022-11-07T13:14:38.490" v="1640" actId="26606"/>
          <ac:spMkLst>
            <pc:docMk/>
            <pc:sldMk cId="3726958696" sldId="270"/>
            <ac:spMk id="3" creationId="{AD3A84D1-B540-0C85-FAC2-DB05F4FB1A96}"/>
          </ac:spMkLst>
        </pc:spChg>
        <pc:spChg chg="mod">
          <ac:chgData name="Mihkel Mannik" userId="f6229d15-d255-436c-b82c-b8ef7ab896dc" providerId="ADAL" clId="{B403701C-68DA-4992-B3D8-E36E1B924ECA}" dt="2022-11-07T13:14:38.490" v="1640" actId="26606"/>
          <ac:spMkLst>
            <pc:docMk/>
            <pc:sldMk cId="3726958696" sldId="270"/>
            <ac:spMk id="4" creationId="{B6057408-D336-C547-1386-617DCDF925CC}"/>
          </ac:spMkLst>
        </pc:spChg>
        <pc:spChg chg="add del mod">
          <ac:chgData name="Mihkel Mannik" userId="f6229d15-d255-436c-b82c-b8ef7ab896dc" providerId="ADAL" clId="{B403701C-68DA-4992-B3D8-E36E1B924ECA}" dt="2022-11-07T13:14:29.580" v="1639"/>
          <ac:spMkLst>
            <pc:docMk/>
            <pc:sldMk cId="3726958696" sldId="270"/>
            <ac:spMk id="6" creationId="{5393FA45-CF60-A5FA-2B64-19D0738BABE7}"/>
          </ac:spMkLst>
        </pc:spChg>
        <pc:spChg chg="add del mod">
          <ac:chgData name="Mihkel Mannik" userId="f6229d15-d255-436c-b82c-b8ef7ab896dc" providerId="ADAL" clId="{B403701C-68DA-4992-B3D8-E36E1B924ECA}" dt="2022-11-08T13:33:17.088" v="3818"/>
          <ac:spMkLst>
            <pc:docMk/>
            <pc:sldMk cId="3726958696" sldId="270"/>
            <ac:spMk id="6" creationId="{BF55616A-5860-0832-F755-9905DDB8EAE6}"/>
          </ac:spMkLst>
        </pc:spChg>
        <pc:spChg chg="add del mod">
          <ac:chgData name="Mihkel Mannik" userId="f6229d15-d255-436c-b82c-b8ef7ab896dc" providerId="ADAL" clId="{B403701C-68DA-4992-B3D8-E36E1B924ECA}" dt="2022-11-08T13:33:52.387" v="3821"/>
          <ac:spMkLst>
            <pc:docMk/>
            <pc:sldMk cId="3726958696" sldId="270"/>
            <ac:spMk id="9" creationId="{094C4033-9E5C-E7DA-7D7C-B53D78A6E40B}"/>
          </ac:spMkLst>
        </pc:spChg>
        <pc:spChg chg="add del mod">
          <ac:chgData name="Mihkel Mannik" userId="f6229d15-d255-436c-b82c-b8ef7ab896dc" providerId="ADAL" clId="{B403701C-68DA-4992-B3D8-E36E1B924ECA}" dt="2022-11-07T13:15:08.103" v="1644"/>
          <ac:spMkLst>
            <pc:docMk/>
            <pc:sldMk cId="3726958696" sldId="270"/>
            <ac:spMk id="9" creationId="{CC523C77-6937-9BD7-7E79-6BF5DDA6C15F}"/>
          </ac:spMkLst>
        </pc:spChg>
        <pc:spChg chg="add mod">
          <ac:chgData name="Mihkel Mannik" userId="f6229d15-d255-436c-b82c-b8ef7ab896dc" providerId="ADAL" clId="{B403701C-68DA-4992-B3D8-E36E1B924ECA}" dt="2022-11-07T13:30:04.078" v="1966" actId="20577"/>
          <ac:spMkLst>
            <pc:docMk/>
            <pc:sldMk cId="3726958696" sldId="270"/>
            <ac:spMk id="12" creationId="{14C6ABB1-6070-9ADB-6560-C90E52D86E0B}"/>
          </ac:spMkLst>
        </pc:spChg>
        <pc:graphicFrameChg chg="add del mod">
          <ac:chgData name="Mihkel Mannik" userId="f6229d15-d255-436c-b82c-b8ef7ab896dc" providerId="ADAL" clId="{B403701C-68DA-4992-B3D8-E36E1B924ECA}" dt="2022-11-07T13:14:26.166" v="1637" actId="478"/>
          <ac:graphicFrameMkLst>
            <pc:docMk/>
            <pc:sldMk cId="3726958696" sldId="270"/>
            <ac:graphicFrameMk id="5" creationId="{829E9F5D-0CD2-4250-BDA5-5BFF45894C81}"/>
          </ac:graphicFrameMkLst>
        </pc:graphicFrameChg>
        <pc:graphicFrameChg chg="add del mod">
          <ac:chgData name="Mihkel Mannik" userId="f6229d15-d255-436c-b82c-b8ef7ab896dc" providerId="ADAL" clId="{B403701C-68DA-4992-B3D8-E36E1B924ECA}" dt="2022-11-08T13:33:25.093" v="3819" actId="478"/>
          <ac:graphicFrameMkLst>
            <pc:docMk/>
            <pc:sldMk cId="3726958696" sldId="270"/>
            <ac:graphicFrameMk id="7" creationId="{03A3F038-56AA-47B3-8DDF-AF309F71B636}"/>
          </ac:graphicFrameMkLst>
        </pc:graphicFrameChg>
        <pc:graphicFrameChg chg="add del mod">
          <ac:chgData name="Mihkel Mannik" userId="f6229d15-d255-436c-b82c-b8ef7ab896dc" providerId="ADAL" clId="{B403701C-68DA-4992-B3D8-E36E1B924ECA}" dt="2022-11-08T13:33:14.786" v="3816" actId="478"/>
          <ac:graphicFrameMkLst>
            <pc:docMk/>
            <pc:sldMk cId="3726958696" sldId="270"/>
            <ac:graphicFrameMk id="10" creationId="{03A3F038-56AA-47B3-8DDF-AF309F71B636}"/>
          </ac:graphicFrameMkLst>
        </pc:graphicFrameChg>
        <pc:graphicFrameChg chg="add mod">
          <ac:chgData name="Mihkel Mannik" userId="f6229d15-d255-436c-b82c-b8ef7ab896dc" providerId="ADAL" clId="{B403701C-68DA-4992-B3D8-E36E1B924ECA}" dt="2022-11-08T13:33:57.946" v="3822"/>
          <ac:graphicFrameMkLst>
            <pc:docMk/>
            <pc:sldMk cId="3726958696" sldId="270"/>
            <ac:graphicFrameMk id="11" creationId="{03A3F038-56AA-47B3-8DDF-AF309F71B636}"/>
          </ac:graphicFrameMkLst>
        </pc:graphicFrameChg>
      </pc:sldChg>
      <pc:sldChg chg="addSp delSp modSp new mod">
        <pc:chgData name="Mihkel Mannik" userId="f6229d15-d255-436c-b82c-b8ef7ab896dc" providerId="ADAL" clId="{B403701C-68DA-4992-B3D8-E36E1B924ECA}" dt="2022-11-08T13:07:39.878" v="3519" actId="1037"/>
        <pc:sldMkLst>
          <pc:docMk/>
          <pc:sldMk cId="1220241039" sldId="271"/>
        </pc:sldMkLst>
        <pc:spChg chg="add mod">
          <ac:chgData name="Mihkel Mannik" userId="f6229d15-d255-436c-b82c-b8ef7ab896dc" providerId="ADAL" clId="{B403701C-68DA-4992-B3D8-E36E1B924ECA}" dt="2022-11-08T13:07:39.878" v="3519" actId="1037"/>
          <ac:spMkLst>
            <pc:docMk/>
            <pc:sldMk cId="1220241039" sldId="271"/>
            <ac:spMk id="2" creationId="{145A25F8-786A-C586-B79A-89D4CEDE4966}"/>
          </ac:spMkLst>
        </pc:spChg>
        <pc:spChg chg="del">
          <ac:chgData name="Mihkel Mannik" userId="f6229d15-d255-436c-b82c-b8ef7ab896dc" providerId="ADAL" clId="{B403701C-68DA-4992-B3D8-E36E1B924ECA}" dt="2022-11-04T12:06:09.324" v="93"/>
          <ac:spMkLst>
            <pc:docMk/>
            <pc:sldMk cId="1220241039" sldId="271"/>
            <ac:spMk id="2" creationId="{B8AD5E29-E44F-52AF-3259-F5641FC24CD2}"/>
          </ac:spMkLst>
        </pc:spChg>
        <pc:spChg chg="mod">
          <ac:chgData name="Mihkel Mannik" userId="f6229d15-d255-436c-b82c-b8ef7ab896dc" providerId="ADAL" clId="{B403701C-68DA-4992-B3D8-E36E1B924ECA}" dt="2022-11-07T13:38:25.638" v="2156" actId="20577"/>
          <ac:spMkLst>
            <pc:docMk/>
            <pc:sldMk cId="1220241039" sldId="271"/>
            <ac:spMk id="4" creationId="{49357933-3FE5-98F0-AAB0-CA66A69A37E3}"/>
          </ac:spMkLst>
        </pc:spChg>
        <pc:picChg chg="add mod">
          <ac:chgData name="Mihkel Mannik" userId="f6229d15-d255-436c-b82c-b8ef7ab896dc" providerId="ADAL" clId="{B403701C-68DA-4992-B3D8-E36E1B924ECA}" dt="2022-11-04T12:06:09.324" v="93"/>
          <ac:picMkLst>
            <pc:docMk/>
            <pc:sldMk cId="1220241039" sldId="271"/>
            <ac:picMk id="5" creationId="{22775AAF-A862-02D0-E42B-933ECB2294EE}"/>
          </ac:picMkLst>
        </pc:picChg>
      </pc:sldChg>
      <pc:sldChg chg="addSp delSp modSp new mod">
        <pc:chgData name="Mihkel Mannik" userId="f6229d15-d255-436c-b82c-b8ef7ab896dc" providerId="ADAL" clId="{B403701C-68DA-4992-B3D8-E36E1B924ECA}" dt="2022-11-08T13:08:30.092" v="3653" actId="1035"/>
        <pc:sldMkLst>
          <pc:docMk/>
          <pc:sldMk cId="244137293" sldId="272"/>
        </pc:sldMkLst>
        <pc:spChg chg="add mod">
          <ac:chgData name="Mihkel Mannik" userId="f6229d15-d255-436c-b82c-b8ef7ab896dc" providerId="ADAL" clId="{B403701C-68DA-4992-B3D8-E36E1B924ECA}" dt="2022-11-08T13:08:30.092" v="3653" actId="1035"/>
          <ac:spMkLst>
            <pc:docMk/>
            <pc:sldMk cId="244137293" sldId="272"/>
            <ac:spMk id="2" creationId="{894D53E9-FA16-5F02-C44B-305675B0FE26}"/>
          </ac:spMkLst>
        </pc:spChg>
        <pc:spChg chg="del">
          <ac:chgData name="Mihkel Mannik" userId="f6229d15-d255-436c-b82c-b8ef7ab896dc" providerId="ADAL" clId="{B403701C-68DA-4992-B3D8-E36E1B924ECA}" dt="2022-11-04T12:06:20.921" v="95"/>
          <ac:spMkLst>
            <pc:docMk/>
            <pc:sldMk cId="244137293" sldId="272"/>
            <ac:spMk id="2" creationId="{FC1B902B-83C3-2E9F-0421-336A8AA76852}"/>
          </ac:spMkLst>
        </pc:spChg>
        <pc:spChg chg="mod">
          <ac:chgData name="Mihkel Mannik" userId="f6229d15-d255-436c-b82c-b8ef7ab896dc" providerId="ADAL" clId="{B403701C-68DA-4992-B3D8-E36E1B924ECA}" dt="2022-11-07T13:42:07.882" v="2279"/>
          <ac:spMkLst>
            <pc:docMk/>
            <pc:sldMk cId="244137293" sldId="272"/>
            <ac:spMk id="4" creationId="{D5FC5F51-5E52-27B1-DB2F-E5103D5FA2EE}"/>
          </ac:spMkLst>
        </pc:spChg>
        <pc:picChg chg="add mod">
          <ac:chgData name="Mihkel Mannik" userId="f6229d15-d255-436c-b82c-b8ef7ab896dc" providerId="ADAL" clId="{B403701C-68DA-4992-B3D8-E36E1B924ECA}" dt="2022-11-04T12:06:20.921" v="95"/>
          <ac:picMkLst>
            <pc:docMk/>
            <pc:sldMk cId="244137293" sldId="272"/>
            <ac:picMk id="5" creationId="{5AB311C9-951E-0B31-49AD-56D74437F769}"/>
          </ac:picMkLst>
        </pc:picChg>
      </pc:sldChg>
      <pc:sldChg chg="addSp delSp modSp new del">
        <pc:chgData name="Mihkel Mannik" userId="f6229d15-d255-436c-b82c-b8ef7ab896dc" providerId="ADAL" clId="{B403701C-68DA-4992-B3D8-E36E1B924ECA}" dt="2022-11-07T13:44:22.213" v="2291" actId="47"/>
        <pc:sldMkLst>
          <pc:docMk/>
          <pc:sldMk cId="3772731020" sldId="273"/>
        </pc:sldMkLst>
        <pc:spChg chg="add del">
          <ac:chgData name="Mihkel Mannik" userId="f6229d15-d255-436c-b82c-b8ef7ab896dc" providerId="ADAL" clId="{B403701C-68DA-4992-B3D8-E36E1B924ECA}" dt="2022-11-04T12:06:34.038" v="99"/>
          <ac:spMkLst>
            <pc:docMk/>
            <pc:sldMk cId="3772731020" sldId="273"/>
            <ac:spMk id="2" creationId="{6EE42F22-650E-8291-55CB-2B525084D1F4}"/>
          </ac:spMkLst>
        </pc:spChg>
        <pc:spChg chg="add del">
          <ac:chgData name="Mihkel Mannik" userId="f6229d15-d255-436c-b82c-b8ef7ab896dc" providerId="ADAL" clId="{B403701C-68DA-4992-B3D8-E36E1B924ECA}" dt="2022-11-04T12:06:32.292" v="98"/>
          <ac:spMkLst>
            <pc:docMk/>
            <pc:sldMk cId="3772731020" sldId="273"/>
            <ac:spMk id="6" creationId="{CBCD5B4C-FED3-420C-6495-2B1793A3C141}"/>
          </ac:spMkLst>
        </pc:spChg>
        <pc:graphicFrameChg chg="add del mod">
          <ac:chgData name="Mihkel Mannik" userId="f6229d15-d255-436c-b82c-b8ef7ab896dc" providerId="ADAL" clId="{B403701C-68DA-4992-B3D8-E36E1B924ECA}" dt="2022-11-04T12:06:32.292" v="98"/>
          <ac:graphicFrameMkLst>
            <pc:docMk/>
            <pc:sldMk cId="3772731020" sldId="273"/>
            <ac:graphicFrameMk id="5" creationId="{091919DD-C34B-CBCF-0B5F-0D0F7239CF8E}"/>
          </ac:graphicFrameMkLst>
        </pc:graphicFrameChg>
        <pc:picChg chg="add mod">
          <ac:chgData name="Mihkel Mannik" userId="f6229d15-d255-436c-b82c-b8ef7ab896dc" providerId="ADAL" clId="{B403701C-68DA-4992-B3D8-E36E1B924ECA}" dt="2022-11-04T12:06:34.038" v="99"/>
          <ac:picMkLst>
            <pc:docMk/>
            <pc:sldMk cId="3772731020" sldId="273"/>
            <ac:picMk id="7" creationId="{25DB4F82-148D-6AF4-874B-3E61D4E40053}"/>
          </ac:picMkLst>
        </pc:picChg>
      </pc:sldChg>
      <pc:sldChg chg="addSp delSp modSp new mod modClrScheme chgLayout">
        <pc:chgData name="Mihkel Mannik" userId="f6229d15-d255-436c-b82c-b8ef7ab896dc" providerId="ADAL" clId="{B403701C-68DA-4992-B3D8-E36E1B924ECA}" dt="2022-11-08T13:11:48.207" v="3807" actId="1076"/>
        <pc:sldMkLst>
          <pc:docMk/>
          <pc:sldMk cId="1973707939" sldId="274"/>
        </pc:sldMkLst>
        <pc:spChg chg="add del">
          <ac:chgData name="Mihkel Mannik" userId="f6229d15-d255-436c-b82c-b8ef7ab896dc" providerId="ADAL" clId="{B403701C-68DA-4992-B3D8-E36E1B924ECA}" dt="2022-11-04T12:06:49.301" v="103"/>
          <ac:spMkLst>
            <pc:docMk/>
            <pc:sldMk cId="1973707939" sldId="274"/>
            <ac:spMk id="2" creationId="{957498A6-D457-2492-6F51-D5E07F480A90}"/>
          </ac:spMkLst>
        </pc:spChg>
        <pc:spChg chg="mod modVis">
          <ac:chgData name="Mihkel Mannik" userId="f6229d15-d255-436c-b82c-b8ef7ab896dc" providerId="ADAL" clId="{B403701C-68DA-4992-B3D8-E36E1B924ECA}" dt="2022-11-07T14:00:45.961" v="2586" actId="26606"/>
          <ac:spMkLst>
            <pc:docMk/>
            <pc:sldMk cId="1973707939" sldId="274"/>
            <ac:spMk id="3" creationId="{B63DF5E7-DBBD-D178-2377-5772B98C1F49}"/>
          </ac:spMkLst>
        </pc:spChg>
        <pc:spChg chg="add del mod">
          <ac:chgData name="Mihkel Mannik" userId="f6229d15-d255-436c-b82c-b8ef7ab896dc" providerId="ADAL" clId="{B403701C-68DA-4992-B3D8-E36E1B924ECA}" dt="2022-11-08T09:40:37.889" v="3213" actId="478"/>
          <ac:spMkLst>
            <pc:docMk/>
            <pc:sldMk cId="1973707939" sldId="274"/>
            <ac:spMk id="4" creationId="{9F399F40-0742-0EC6-577D-0ACC4D336620}"/>
          </ac:spMkLst>
        </pc:spChg>
        <pc:spChg chg="add del">
          <ac:chgData name="Mihkel Mannik" userId="f6229d15-d255-436c-b82c-b8ef7ab896dc" providerId="ADAL" clId="{B403701C-68DA-4992-B3D8-E36E1B924ECA}" dt="2022-11-07T14:00:45.961" v="2586" actId="26606"/>
          <ac:spMkLst>
            <pc:docMk/>
            <pc:sldMk cId="1973707939" sldId="274"/>
            <ac:spMk id="4" creationId="{AD6C50E4-4994-3E6A-0175-8E266F0511EC}"/>
          </ac:spMkLst>
        </pc:spChg>
        <pc:spChg chg="add del mod">
          <ac:chgData name="Mihkel Mannik" userId="f6229d15-d255-436c-b82c-b8ef7ab896dc" providerId="ADAL" clId="{B403701C-68DA-4992-B3D8-E36E1B924ECA}" dt="2022-11-08T09:41:14.660" v="3215"/>
          <ac:spMkLst>
            <pc:docMk/>
            <pc:sldMk cId="1973707939" sldId="274"/>
            <ac:spMk id="7" creationId="{A289A805-30F2-3081-B760-D98C6F7B5967}"/>
          </ac:spMkLst>
        </pc:spChg>
        <pc:spChg chg="add del mod">
          <ac:chgData name="Mihkel Mannik" userId="f6229d15-d255-436c-b82c-b8ef7ab896dc" providerId="ADAL" clId="{B403701C-68DA-4992-B3D8-E36E1B924ECA}" dt="2022-11-07T14:00:44.853" v="2583" actId="26606"/>
          <ac:spMkLst>
            <pc:docMk/>
            <pc:sldMk cId="1973707939" sldId="274"/>
            <ac:spMk id="8" creationId="{A7E088A9-4286-DC1C-0E04-2571D12249F7}"/>
          </ac:spMkLst>
        </pc:spChg>
        <pc:spChg chg="add mod">
          <ac:chgData name="Mihkel Mannik" userId="f6229d15-d255-436c-b82c-b8ef7ab896dc" providerId="ADAL" clId="{B403701C-68DA-4992-B3D8-E36E1B924ECA}" dt="2022-11-08T13:11:48.207" v="3807" actId="1076"/>
          <ac:spMkLst>
            <pc:docMk/>
            <pc:sldMk cId="1973707939" sldId="274"/>
            <ac:spMk id="9" creationId="{6CA5CBE8-E93C-A084-301E-46E3F67D1888}"/>
          </ac:spMkLst>
        </pc:spChg>
        <pc:spChg chg="add del mod">
          <ac:chgData name="Mihkel Mannik" userId="f6229d15-d255-436c-b82c-b8ef7ab896dc" providerId="ADAL" clId="{B403701C-68DA-4992-B3D8-E36E1B924ECA}" dt="2022-11-07T14:00:44.853" v="2583" actId="26606"/>
          <ac:spMkLst>
            <pc:docMk/>
            <pc:sldMk cId="1973707939" sldId="274"/>
            <ac:spMk id="9" creationId="{AD6CB9C4-4379-A481-1358-2B06C10ECB1E}"/>
          </ac:spMkLst>
        </pc:spChg>
        <pc:spChg chg="add del mod">
          <ac:chgData name="Mihkel Mannik" userId="f6229d15-d255-436c-b82c-b8ef7ab896dc" providerId="ADAL" clId="{B403701C-68DA-4992-B3D8-E36E1B924ECA}" dt="2022-11-07T14:00:39.807" v="2573" actId="26606"/>
          <ac:spMkLst>
            <pc:docMk/>
            <pc:sldMk cId="1973707939" sldId="274"/>
            <ac:spMk id="11" creationId="{8BF2AD60-F55D-765A-E1A0-2401764B1EFF}"/>
          </ac:spMkLst>
        </pc:spChg>
        <pc:spChg chg="add del mod">
          <ac:chgData name="Mihkel Mannik" userId="f6229d15-d255-436c-b82c-b8ef7ab896dc" providerId="ADAL" clId="{B403701C-68DA-4992-B3D8-E36E1B924ECA}" dt="2022-11-07T14:00:45.957" v="2585" actId="26606"/>
          <ac:spMkLst>
            <pc:docMk/>
            <pc:sldMk cId="1973707939" sldId="274"/>
            <ac:spMk id="12" creationId="{71581ED4-E546-4BD4-AD11-E8C0AFAFD6C4}"/>
          </ac:spMkLst>
        </pc:spChg>
        <pc:spChg chg="add del mod">
          <ac:chgData name="Mihkel Mannik" userId="f6229d15-d255-436c-b82c-b8ef7ab896dc" providerId="ADAL" clId="{B403701C-68DA-4992-B3D8-E36E1B924ECA}" dt="2022-11-07T14:00:39.807" v="2573" actId="26606"/>
          <ac:spMkLst>
            <pc:docMk/>
            <pc:sldMk cId="1973707939" sldId="274"/>
            <ac:spMk id="13" creationId="{58B7DA79-F18C-E678-232E-47D392EF76ED}"/>
          </ac:spMkLst>
        </pc:spChg>
        <pc:spChg chg="add del mod">
          <ac:chgData name="Mihkel Mannik" userId="f6229d15-d255-436c-b82c-b8ef7ab896dc" providerId="ADAL" clId="{B403701C-68DA-4992-B3D8-E36E1B924ECA}" dt="2022-11-07T14:00:45.957" v="2585" actId="26606"/>
          <ac:spMkLst>
            <pc:docMk/>
            <pc:sldMk cId="1973707939" sldId="274"/>
            <ac:spMk id="14" creationId="{F44F79E8-8AB8-D28B-DA53-F47B16ECFB84}"/>
          </ac:spMkLst>
        </pc:spChg>
        <pc:spChg chg="add del mod">
          <ac:chgData name="Mihkel Mannik" userId="f6229d15-d255-436c-b82c-b8ef7ab896dc" providerId="ADAL" clId="{B403701C-68DA-4992-B3D8-E36E1B924ECA}" dt="2022-11-07T14:00:41.174" v="2575" actId="26606"/>
          <ac:spMkLst>
            <pc:docMk/>
            <pc:sldMk cId="1973707939" sldId="274"/>
            <ac:spMk id="15" creationId="{71581ED4-E546-4BD4-AD11-E8C0AFAFD6C4}"/>
          </ac:spMkLst>
        </pc:spChg>
        <pc:spChg chg="add del mod">
          <ac:chgData name="Mihkel Mannik" userId="f6229d15-d255-436c-b82c-b8ef7ab896dc" providerId="ADAL" clId="{B403701C-68DA-4992-B3D8-E36E1B924ECA}" dt="2022-11-07T14:00:41.174" v="2575" actId="26606"/>
          <ac:spMkLst>
            <pc:docMk/>
            <pc:sldMk cId="1973707939" sldId="274"/>
            <ac:spMk id="16" creationId="{F44F79E8-8AB8-D28B-DA53-F47B16ECFB84}"/>
          </ac:spMkLst>
        </pc:spChg>
        <pc:spChg chg="add mod">
          <ac:chgData name="Mihkel Mannik" userId="f6229d15-d255-436c-b82c-b8ef7ab896dc" providerId="ADAL" clId="{B403701C-68DA-4992-B3D8-E36E1B924ECA}" dt="2022-11-08T09:38:49.656" v="3211" actId="20577"/>
          <ac:spMkLst>
            <pc:docMk/>
            <pc:sldMk cId="1973707939" sldId="274"/>
            <ac:spMk id="17" creationId="{08888749-DEE8-DA6B-09FB-958528B51510}"/>
          </ac:spMkLst>
        </pc:spChg>
        <pc:spChg chg="add del mod">
          <ac:chgData name="Mihkel Mannik" userId="f6229d15-d255-436c-b82c-b8ef7ab896dc" providerId="ADAL" clId="{B403701C-68DA-4992-B3D8-E36E1B924ECA}" dt="2022-11-07T14:00:41.819" v="2577" actId="26606"/>
          <ac:spMkLst>
            <pc:docMk/>
            <pc:sldMk cId="1973707939" sldId="274"/>
            <ac:spMk id="18" creationId="{8BF2AD60-F55D-765A-E1A0-2401764B1EFF}"/>
          </ac:spMkLst>
        </pc:spChg>
        <pc:spChg chg="add del mod">
          <ac:chgData name="Mihkel Mannik" userId="f6229d15-d255-436c-b82c-b8ef7ab896dc" providerId="ADAL" clId="{B403701C-68DA-4992-B3D8-E36E1B924ECA}" dt="2022-11-07T14:00:41.819" v="2577" actId="26606"/>
          <ac:spMkLst>
            <pc:docMk/>
            <pc:sldMk cId="1973707939" sldId="274"/>
            <ac:spMk id="19" creationId="{58B7DA79-F18C-E678-232E-47D392EF76ED}"/>
          </ac:spMkLst>
        </pc:spChg>
        <pc:spChg chg="add mod">
          <ac:chgData name="Mihkel Mannik" userId="f6229d15-d255-436c-b82c-b8ef7ab896dc" providerId="ADAL" clId="{B403701C-68DA-4992-B3D8-E36E1B924ECA}" dt="2022-11-08T09:32:06.502" v="3206"/>
          <ac:spMkLst>
            <pc:docMk/>
            <pc:sldMk cId="1973707939" sldId="274"/>
            <ac:spMk id="20" creationId="{B85FDEF4-122A-132E-F701-748F07D89E28}"/>
          </ac:spMkLst>
        </pc:spChg>
        <pc:spChg chg="add del mod">
          <ac:chgData name="Mihkel Mannik" userId="f6229d15-d255-436c-b82c-b8ef7ab896dc" providerId="ADAL" clId="{B403701C-68DA-4992-B3D8-E36E1B924ECA}" dt="2022-11-07T14:00:42.389" v="2579" actId="26606"/>
          <ac:spMkLst>
            <pc:docMk/>
            <pc:sldMk cId="1973707939" sldId="274"/>
            <ac:spMk id="21" creationId="{A7E088A9-4286-DC1C-0E04-2571D12249F7}"/>
          </ac:spMkLst>
        </pc:spChg>
        <pc:spChg chg="add del mod">
          <ac:chgData name="Mihkel Mannik" userId="f6229d15-d255-436c-b82c-b8ef7ab896dc" providerId="ADAL" clId="{B403701C-68DA-4992-B3D8-E36E1B924ECA}" dt="2022-11-07T14:00:42.389" v="2579" actId="26606"/>
          <ac:spMkLst>
            <pc:docMk/>
            <pc:sldMk cId="1973707939" sldId="274"/>
            <ac:spMk id="22" creationId="{AD6CB9C4-4379-A481-1358-2B06C10ECB1E}"/>
          </ac:spMkLst>
        </pc:spChg>
        <pc:graphicFrameChg chg="add del mod">
          <ac:chgData name="Mihkel Mannik" userId="f6229d15-d255-436c-b82c-b8ef7ab896dc" providerId="ADAL" clId="{B403701C-68DA-4992-B3D8-E36E1B924ECA}" dt="2022-11-04T12:06:46.811" v="102"/>
          <ac:graphicFrameMkLst>
            <pc:docMk/>
            <pc:sldMk cId="1973707939" sldId="274"/>
            <ac:graphicFrameMk id="5" creationId="{7D1EED07-E0BF-129A-1B33-49FC07B734BE}"/>
          </ac:graphicFrameMkLst>
        </pc:graphicFrameChg>
        <pc:picChg chg="add del mod ord">
          <ac:chgData name="Mihkel Mannik" userId="f6229d15-d255-436c-b82c-b8ef7ab896dc" providerId="ADAL" clId="{B403701C-68DA-4992-B3D8-E36E1B924ECA}" dt="2022-11-08T09:41:06.206" v="3214" actId="478"/>
          <ac:picMkLst>
            <pc:docMk/>
            <pc:sldMk cId="1973707939" sldId="274"/>
            <ac:picMk id="6" creationId="{9FDE53E4-F5D2-2E0A-CACD-BE233E147C2B}"/>
          </ac:picMkLst>
        </pc:picChg>
        <pc:picChg chg="add mod modCrop">
          <ac:chgData name="Mihkel Mannik" userId="f6229d15-d255-436c-b82c-b8ef7ab896dc" providerId="ADAL" clId="{B403701C-68DA-4992-B3D8-E36E1B924ECA}" dt="2022-11-08T09:42:04.152" v="3221" actId="14100"/>
          <ac:picMkLst>
            <pc:docMk/>
            <pc:sldMk cId="1973707939" sldId="274"/>
            <ac:picMk id="8" creationId="{41AC1973-1680-49BF-FACD-F52462EAF215}"/>
          </ac:picMkLst>
        </pc:picChg>
      </pc:sldChg>
      <pc:sldChg chg="addSp delSp modSp new del">
        <pc:chgData name="Mihkel Mannik" userId="f6229d15-d255-436c-b82c-b8ef7ab896dc" providerId="ADAL" clId="{B403701C-68DA-4992-B3D8-E36E1B924ECA}" dt="2022-11-07T14:17:44.478" v="2889" actId="47"/>
        <pc:sldMkLst>
          <pc:docMk/>
          <pc:sldMk cId="2176425697" sldId="275"/>
        </pc:sldMkLst>
        <pc:spChg chg="del">
          <ac:chgData name="Mihkel Mannik" userId="f6229d15-d255-436c-b82c-b8ef7ab896dc" providerId="ADAL" clId="{B403701C-68DA-4992-B3D8-E36E1B924ECA}" dt="2022-11-04T12:07:04.412" v="105"/>
          <ac:spMkLst>
            <pc:docMk/>
            <pc:sldMk cId="2176425697" sldId="275"/>
            <ac:spMk id="2" creationId="{6AACA8DF-3FA2-043E-31F2-03F0D65395B4}"/>
          </ac:spMkLst>
        </pc:spChg>
        <pc:graphicFrameChg chg="add mod">
          <ac:chgData name="Mihkel Mannik" userId="f6229d15-d255-436c-b82c-b8ef7ab896dc" providerId="ADAL" clId="{B403701C-68DA-4992-B3D8-E36E1B924ECA}" dt="2022-11-04T12:07:04.412" v="105"/>
          <ac:graphicFrameMkLst>
            <pc:docMk/>
            <pc:sldMk cId="2176425697" sldId="275"/>
            <ac:graphicFrameMk id="5" creationId="{F652D625-6558-C40D-01AF-C2023A1F7E19}"/>
          </ac:graphicFrameMkLst>
        </pc:graphicFrameChg>
      </pc:sldChg>
      <pc:sldChg chg="addSp delSp modSp new mod ord modClrScheme chgLayout">
        <pc:chgData name="Mihkel Mannik" userId="f6229d15-d255-436c-b82c-b8ef7ab896dc" providerId="ADAL" clId="{B403701C-68DA-4992-B3D8-E36E1B924ECA}" dt="2022-11-08T08:42:42.885" v="3189" actId="20577"/>
        <pc:sldMkLst>
          <pc:docMk/>
          <pc:sldMk cId="3097662730" sldId="276"/>
        </pc:sldMkLst>
        <pc:spChg chg="del mod ord">
          <ac:chgData name="Mihkel Mannik" userId="f6229d15-d255-436c-b82c-b8ef7ab896dc" providerId="ADAL" clId="{B403701C-68DA-4992-B3D8-E36E1B924ECA}" dt="2022-11-07T11:34:54.413" v="410" actId="700"/>
          <ac:spMkLst>
            <pc:docMk/>
            <pc:sldMk cId="3097662730" sldId="276"/>
            <ac:spMk id="2" creationId="{4D1C8A51-F7CF-FEE0-A2D1-4735E6A2239A}"/>
          </ac:spMkLst>
        </pc:spChg>
        <pc:spChg chg="mod ord">
          <ac:chgData name="Mihkel Mannik" userId="f6229d15-d255-436c-b82c-b8ef7ab896dc" providerId="ADAL" clId="{B403701C-68DA-4992-B3D8-E36E1B924ECA}" dt="2022-11-07T11:34:54.413" v="410" actId="700"/>
          <ac:spMkLst>
            <pc:docMk/>
            <pc:sldMk cId="3097662730" sldId="276"/>
            <ac:spMk id="3" creationId="{806ECB3E-E888-E3F8-29DC-D0E1C5F41A57}"/>
          </ac:spMkLst>
        </pc:spChg>
        <pc:spChg chg="del">
          <ac:chgData name="Mihkel Mannik" userId="f6229d15-d255-436c-b82c-b8ef7ab896dc" providerId="ADAL" clId="{B403701C-68DA-4992-B3D8-E36E1B924ECA}" dt="2022-11-07T11:34:54.413" v="410" actId="700"/>
          <ac:spMkLst>
            <pc:docMk/>
            <pc:sldMk cId="3097662730" sldId="276"/>
            <ac:spMk id="4" creationId="{0E3B0539-CD11-5E8C-08E8-7348BDB105E2}"/>
          </ac:spMkLst>
        </pc:spChg>
        <pc:spChg chg="mod ord">
          <ac:chgData name="Mihkel Mannik" userId="f6229d15-d255-436c-b82c-b8ef7ab896dc" providerId="ADAL" clId="{B403701C-68DA-4992-B3D8-E36E1B924ECA}" dt="2022-11-07T11:34:54.413" v="410" actId="700"/>
          <ac:spMkLst>
            <pc:docMk/>
            <pc:sldMk cId="3097662730" sldId="276"/>
            <ac:spMk id="5" creationId="{CB9EDF35-2B73-E8EA-8FF1-318DABF95725}"/>
          </ac:spMkLst>
        </pc:spChg>
        <pc:spChg chg="add mod ord">
          <ac:chgData name="Mihkel Mannik" userId="f6229d15-d255-436c-b82c-b8ef7ab896dc" providerId="ADAL" clId="{B403701C-68DA-4992-B3D8-E36E1B924ECA}" dt="2022-11-08T08:42:42.885" v="3189" actId="20577"/>
          <ac:spMkLst>
            <pc:docMk/>
            <pc:sldMk cId="3097662730" sldId="276"/>
            <ac:spMk id="6" creationId="{18BCB6E1-3788-EE47-CD1A-2BC97182935A}"/>
          </ac:spMkLst>
        </pc:spChg>
      </pc:sldChg>
      <pc:sldChg chg="addSp delSp modSp add mod modClrScheme chgLayout">
        <pc:chgData name="Mihkel Mannik" userId="f6229d15-d255-436c-b82c-b8ef7ab896dc" providerId="ADAL" clId="{B403701C-68DA-4992-B3D8-E36E1B924ECA}" dt="2022-11-08T13:12:15.910" v="3811" actId="1076"/>
        <pc:sldMkLst>
          <pc:docMk/>
          <pc:sldMk cId="2955224641" sldId="277"/>
        </pc:sldMkLst>
        <pc:spChg chg="mod ord">
          <ac:chgData name="Mihkel Mannik" userId="f6229d15-d255-436c-b82c-b8ef7ab896dc" providerId="ADAL" clId="{B403701C-68DA-4992-B3D8-E36E1B924ECA}" dt="2022-11-07T12:25:23.037" v="1130" actId="26606"/>
          <ac:spMkLst>
            <pc:docMk/>
            <pc:sldMk cId="2955224641" sldId="277"/>
            <ac:spMk id="3" creationId="{FB52364F-D68B-404B-F606-F13F6420076B}"/>
          </ac:spMkLst>
        </pc:spChg>
        <pc:spChg chg="mod ord">
          <ac:chgData name="Mihkel Mannik" userId="f6229d15-d255-436c-b82c-b8ef7ab896dc" providerId="ADAL" clId="{B403701C-68DA-4992-B3D8-E36E1B924ECA}" dt="2022-11-07T12:25:23.037" v="1130" actId="26606"/>
          <ac:spMkLst>
            <pc:docMk/>
            <pc:sldMk cId="2955224641" sldId="277"/>
            <ac:spMk id="4" creationId="{5A2C6882-633B-6786-71EE-689F810BCD0F}"/>
          </ac:spMkLst>
        </pc:spChg>
        <pc:spChg chg="add del mod">
          <ac:chgData name="Mihkel Mannik" userId="f6229d15-d255-436c-b82c-b8ef7ab896dc" providerId="ADAL" clId="{B403701C-68DA-4992-B3D8-E36E1B924ECA}" dt="2022-11-07T12:25:32.434" v="1132"/>
          <ac:spMkLst>
            <pc:docMk/>
            <pc:sldMk cId="2955224641" sldId="277"/>
            <ac:spMk id="5" creationId="{17ADF6C8-CD30-2FD2-A8B6-EECCC0C6F4C1}"/>
          </ac:spMkLst>
        </pc:spChg>
        <pc:spChg chg="add del mod">
          <ac:chgData name="Mihkel Mannik" userId="f6229d15-d255-436c-b82c-b8ef7ab896dc" providerId="ADAL" clId="{B403701C-68DA-4992-B3D8-E36E1B924ECA}" dt="2022-11-08T12:45:14.788" v="3223"/>
          <ac:spMkLst>
            <pc:docMk/>
            <pc:sldMk cId="2955224641" sldId="277"/>
            <ac:spMk id="5" creationId="{94644F9A-1108-4756-0D92-82595B33CECB}"/>
          </ac:spMkLst>
        </pc:spChg>
        <pc:spChg chg="add mod">
          <ac:chgData name="Mihkel Mannik" userId="f6229d15-d255-436c-b82c-b8ef7ab896dc" providerId="ADAL" clId="{B403701C-68DA-4992-B3D8-E36E1B924ECA}" dt="2022-11-08T13:12:15.910" v="3811" actId="1076"/>
          <ac:spMkLst>
            <pc:docMk/>
            <pc:sldMk cId="2955224641" sldId="277"/>
            <ac:spMk id="8" creationId="{754D92E9-E160-9A6C-C619-1A6F61A52179}"/>
          </ac:spMkLst>
        </pc:spChg>
        <pc:spChg chg="mod">
          <ac:chgData name="Mihkel Mannik" userId="f6229d15-d255-436c-b82c-b8ef7ab896dc" providerId="ADAL" clId="{B403701C-68DA-4992-B3D8-E36E1B924ECA}" dt="2022-11-08T12:47:30.077" v="3285" actId="6549"/>
          <ac:spMkLst>
            <pc:docMk/>
            <pc:sldMk cId="2955224641" sldId="277"/>
            <ac:spMk id="14" creationId="{00CC70C5-EF4D-712B-2EE4-6DDFCCF5ABD5}"/>
          </ac:spMkLst>
        </pc:spChg>
        <pc:picChg chg="add mod modCrop">
          <ac:chgData name="Mihkel Mannik" userId="f6229d15-d255-436c-b82c-b8ef7ab896dc" providerId="ADAL" clId="{B403701C-68DA-4992-B3D8-E36E1B924ECA}" dt="2022-11-08T13:07:14.348" v="3474" actId="14100"/>
          <ac:picMkLst>
            <pc:docMk/>
            <pc:sldMk cId="2955224641" sldId="277"/>
            <ac:picMk id="6" creationId="{28CB5320-E732-FC46-67E6-630C57460097}"/>
          </ac:picMkLst>
        </pc:picChg>
        <pc:picChg chg="add del mod ord">
          <ac:chgData name="Mihkel Mannik" userId="f6229d15-d255-436c-b82c-b8ef7ab896dc" providerId="ADAL" clId="{B403701C-68DA-4992-B3D8-E36E1B924ECA}" dt="2022-11-07T12:25:28.020" v="1131" actId="478"/>
          <ac:picMkLst>
            <pc:docMk/>
            <pc:sldMk cId="2955224641" sldId="277"/>
            <ac:picMk id="6" creationId="{A467768A-D93E-7133-3F1D-F357CFD85CEE}"/>
          </ac:picMkLst>
        </pc:picChg>
        <pc:picChg chg="add del mod modCrop">
          <ac:chgData name="Mihkel Mannik" userId="f6229d15-d255-436c-b82c-b8ef7ab896dc" providerId="ADAL" clId="{B403701C-68DA-4992-B3D8-E36E1B924ECA}" dt="2022-11-08T12:45:08.388" v="3222" actId="478"/>
          <ac:picMkLst>
            <pc:docMk/>
            <pc:sldMk cId="2955224641" sldId="277"/>
            <ac:picMk id="7" creationId="{D3A0F3CC-C4DE-D34F-6DC5-03746631077C}"/>
          </ac:picMkLst>
        </pc:picChg>
        <pc:picChg chg="del">
          <ac:chgData name="Mihkel Mannik" userId="f6229d15-d255-436c-b82c-b8ef7ab896dc" providerId="ADAL" clId="{B403701C-68DA-4992-B3D8-E36E1B924ECA}" dt="2022-11-07T12:24:56.951" v="1123" actId="478"/>
          <ac:picMkLst>
            <pc:docMk/>
            <pc:sldMk cId="2955224641" sldId="277"/>
            <ac:picMk id="9" creationId="{C8B4BC72-1A4D-91C9-1844-7F91B892975A}"/>
          </ac:picMkLst>
        </pc:picChg>
      </pc:sldChg>
      <pc:sldChg chg="addSp delSp modSp new mod modClrScheme chgLayout">
        <pc:chgData name="Mihkel Mannik" userId="f6229d15-d255-436c-b82c-b8ef7ab896dc" providerId="ADAL" clId="{B403701C-68DA-4992-B3D8-E36E1B924ECA}" dt="2022-11-08T13:13:07.552" v="3815" actId="1076"/>
        <pc:sldMkLst>
          <pc:docMk/>
          <pc:sldMk cId="299789877" sldId="278"/>
        </pc:sldMkLst>
        <pc:spChg chg="del mod ord">
          <ac:chgData name="Mihkel Mannik" userId="f6229d15-d255-436c-b82c-b8ef7ab896dc" providerId="ADAL" clId="{B403701C-68DA-4992-B3D8-E36E1B924ECA}" dt="2022-11-07T12:33:01.508" v="1408" actId="700"/>
          <ac:spMkLst>
            <pc:docMk/>
            <pc:sldMk cId="299789877" sldId="278"/>
            <ac:spMk id="2" creationId="{2B74A670-B603-1785-4EFB-B4F3BC2DB530}"/>
          </ac:spMkLst>
        </pc:spChg>
        <pc:spChg chg="add mod">
          <ac:chgData name="Mihkel Mannik" userId="f6229d15-d255-436c-b82c-b8ef7ab896dc" providerId="ADAL" clId="{B403701C-68DA-4992-B3D8-E36E1B924ECA}" dt="2022-11-08T13:12:08.503" v="3809" actId="1076"/>
          <ac:spMkLst>
            <pc:docMk/>
            <pc:sldMk cId="299789877" sldId="278"/>
            <ac:spMk id="2" creationId="{E6033BF2-9A59-E87D-20DD-889B71745F71}"/>
          </ac:spMkLst>
        </pc:spChg>
        <pc:spChg chg="mod ord">
          <ac:chgData name="Mihkel Mannik" userId="f6229d15-d255-436c-b82c-b8ef7ab896dc" providerId="ADAL" clId="{B403701C-68DA-4992-B3D8-E36E1B924ECA}" dt="2022-11-07T12:36:52.819" v="1462" actId="700"/>
          <ac:spMkLst>
            <pc:docMk/>
            <pc:sldMk cId="299789877" sldId="278"/>
            <ac:spMk id="3" creationId="{7F5FB3A5-2AF6-3401-8ABF-EAE5A74ABA4A}"/>
          </ac:spMkLst>
        </pc:spChg>
        <pc:spChg chg="del">
          <ac:chgData name="Mihkel Mannik" userId="f6229d15-d255-436c-b82c-b8ef7ab896dc" providerId="ADAL" clId="{B403701C-68DA-4992-B3D8-E36E1B924ECA}" dt="2022-11-07T12:33:01.508" v="1408" actId="700"/>
          <ac:spMkLst>
            <pc:docMk/>
            <pc:sldMk cId="299789877" sldId="278"/>
            <ac:spMk id="4" creationId="{04AD6222-648C-20C0-C7F1-601CC5D3D47E}"/>
          </ac:spMkLst>
        </pc:spChg>
        <pc:spChg chg="add mod">
          <ac:chgData name="Mihkel Mannik" userId="f6229d15-d255-436c-b82c-b8ef7ab896dc" providerId="ADAL" clId="{B403701C-68DA-4992-B3D8-E36E1B924ECA}" dt="2022-11-08T13:13:07.552" v="3815" actId="1076"/>
          <ac:spMkLst>
            <pc:docMk/>
            <pc:sldMk cId="299789877" sldId="278"/>
            <ac:spMk id="4" creationId="{83BC4E82-4A97-5D7C-2BD7-040B59B92B30}"/>
          </ac:spMkLst>
        </pc:spChg>
        <pc:spChg chg="del mod ord">
          <ac:chgData name="Mihkel Mannik" userId="f6229d15-d255-436c-b82c-b8ef7ab896dc" providerId="ADAL" clId="{B403701C-68DA-4992-B3D8-E36E1B924ECA}" dt="2022-11-07T12:33:01.508" v="1408" actId="700"/>
          <ac:spMkLst>
            <pc:docMk/>
            <pc:sldMk cId="299789877" sldId="278"/>
            <ac:spMk id="5" creationId="{918AB908-8AE1-A1A7-E160-8BF1F034A8AE}"/>
          </ac:spMkLst>
        </pc:spChg>
        <pc:spChg chg="add mod ord">
          <ac:chgData name="Mihkel Mannik" userId="f6229d15-d255-436c-b82c-b8ef7ab896dc" providerId="ADAL" clId="{B403701C-68DA-4992-B3D8-E36E1B924ECA}" dt="2022-11-07T12:36:52.819" v="1462" actId="700"/>
          <ac:spMkLst>
            <pc:docMk/>
            <pc:sldMk cId="299789877" sldId="278"/>
            <ac:spMk id="6" creationId="{52EE58C6-C265-1FB7-8C8F-44F5AB9DF668}"/>
          </ac:spMkLst>
        </pc:spChg>
        <pc:spChg chg="add del mod ord">
          <ac:chgData name="Mihkel Mannik" userId="f6229d15-d255-436c-b82c-b8ef7ab896dc" providerId="ADAL" clId="{B403701C-68DA-4992-B3D8-E36E1B924ECA}" dt="2022-11-07T12:34:15.742" v="1422" actId="700"/>
          <ac:spMkLst>
            <pc:docMk/>
            <pc:sldMk cId="299789877" sldId="278"/>
            <ac:spMk id="7" creationId="{FE83262B-000B-E773-63DC-555BD7BE01EB}"/>
          </ac:spMkLst>
        </pc:spChg>
        <pc:spChg chg="add mod ord">
          <ac:chgData name="Mihkel Mannik" userId="f6229d15-d255-436c-b82c-b8ef7ab896dc" providerId="ADAL" clId="{B403701C-68DA-4992-B3D8-E36E1B924ECA}" dt="2022-11-07T12:38:59.796" v="1525" actId="20577"/>
          <ac:spMkLst>
            <pc:docMk/>
            <pc:sldMk cId="299789877" sldId="278"/>
            <ac:spMk id="8" creationId="{DF47AEDC-A2DC-2B89-3054-E4C18CE2780B}"/>
          </ac:spMkLst>
        </pc:spChg>
        <pc:spChg chg="add del mod ord">
          <ac:chgData name="Mihkel Mannik" userId="f6229d15-d255-436c-b82c-b8ef7ab896dc" providerId="ADAL" clId="{B403701C-68DA-4992-B3D8-E36E1B924ECA}" dt="2022-11-07T12:34:26.579" v="1423"/>
          <ac:spMkLst>
            <pc:docMk/>
            <pc:sldMk cId="299789877" sldId="278"/>
            <ac:spMk id="9" creationId="{15AFF9B8-E965-0DEC-287A-DB2820653901}"/>
          </ac:spMkLst>
        </pc:spChg>
        <pc:spChg chg="add del mod ord">
          <ac:chgData name="Mihkel Mannik" userId="f6229d15-d255-436c-b82c-b8ef7ab896dc" providerId="ADAL" clId="{B403701C-68DA-4992-B3D8-E36E1B924ECA}" dt="2022-11-07T12:38:27.482" v="1473" actId="3680"/>
          <ac:spMkLst>
            <pc:docMk/>
            <pc:sldMk cId="299789877" sldId="278"/>
            <ac:spMk id="11" creationId="{C5D4AE20-118A-B294-639A-EF0193BC95D5}"/>
          </ac:spMkLst>
        </pc:spChg>
        <pc:graphicFrameChg chg="add mod ord modGraphic">
          <ac:chgData name="Mihkel Mannik" userId="f6229d15-d255-436c-b82c-b8ef7ab896dc" providerId="ADAL" clId="{B403701C-68DA-4992-B3D8-E36E1B924ECA}" dt="2022-11-07T12:41:55.913" v="1620" actId="404"/>
          <ac:graphicFrameMkLst>
            <pc:docMk/>
            <pc:sldMk cId="299789877" sldId="278"/>
            <ac:graphicFrameMk id="14" creationId="{63609B24-2AF6-2DA4-5852-5D2D81526A46}"/>
          </ac:graphicFrameMkLst>
        </pc:graphicFrameChg>
        <pc:picChg chg="add mod ord modCrop">
          <ac:chgData name="Mihkel Mannik" userId="f6229d15-d255-436c-b82c-b8ef7ab896dc" providerId="ADAL" clId="{B403701C-68DA-4992-B3D8-E36E1B924ECA}" dt="2022-11-07T12:37:33.689" v="1468" actId="14100"/>
          <ac:picMkLst>
            <pc:docMk/>
            <pc:sldMk cId="299789877" sldId="278"/>
            <ac:picMk id="10" creationId="{CE1D70BA-8AEC-930D-EB43-8B511F20FE44}"/>
          </ac:picMkLst>
        </pc:picChg>
        <pc:picChg chg="add del mod ord">
          <ac:chgData name="Mihkel Mannik" userId="f6229d15-d255-436c-b82c-b8ef7ab896dc" providerId="ADAL" clId="{B403701C-68DA-4992-B3D8-E36E1B924ECA}" dt="2022-11-07T12:38:11.822" v="1472" actId="22"/>
          <ac:picMkLst>
            <pc:docMk/>
            <pc:sldMk cId="299789877" sldId="278"/>
            <ac:picMk id="13" creationId="{360B0BEE-9F65-B620-C5B0-9A61995C5D92}"/>
          </ac:picMkLst>
        </pc:picChg>
      </pc:sldChg>
      <pc:sldChg chg="addSp delSp modSp add del mod modClrScheme chgLayout">
        <pc:chgData name="Mihkel Mannik" userId="f6229d15-d255-436c-b82c-b8ef7ab896dc" providerId="ADAL" clId="{B403701C-68DA-4992-B3D8-E36E1B924ECA}" dt="2022-11-07T12:32:47.455" v="1406" actId="47"/>
        <pc:sldMkLst>
          <pc:docMk/>
          <pc:sldMk cId="1867442317" sldId="278"/>
        </pc:sldMkLst>
        <pc:spChg chg="mod ord">
          <ac:chgData name="Mihkel Mannik" userId="f6229d15-d255-436c-b82c-b8ef7ab896dc" providerId="ADAL" clId="{B403701C-68DA-4992-B3D8-E36E1B924ECA}" dt="2022-11-07T12:32:23.333" v="1404" actId="700"/>
          <ac:spMkLst>
            <pc:docMk/>
            <pc:sldMk cId="1867442317" sldId="278"/>
            <ac:spMk id="3" creationId="{FB52364F-D68B-404B-F606-F13F6420076B}"/>
          </ac:spMkLst>
        </pc:spChg>
        <pc:spChg chg="mod ord">
          <ac:chgData name="Mihkel Mannik" userId="f6229d15-d255-436c-b82c-b8ef7ab896dc" providerId="ADAL" clId="{B403701C-68DA-4992-B3D8-E36E1B924ECA}" dt="2022-11-07T12:32:23.333" v="1404" actId="700"/>
          <ac:spMkLst>
            <pc:docMk/>
            <pc:sldMk cId="1867442317" sldId="278"/>
            <ac:spMk id="4" creationId="{5A2C6882-633B-6786-71EE-689F810BCD0F}"/>
          </ac:spMkLst>
        </pc:spChg>
        <pc:spChg chg="add mod">
          <ac:chgData name="Mihkel Mannik" userId="f6229d15-d255-436c-b82c-b8ef7ab896dc" providerId="ADAL" clId="{B403701C-68DA-4992-B3D8-E36E1B924ECA}" dt="2022-11-07T12:32:26.847" v="1405" actId="478"/>
          <ac:spMkLst>
            <pc:docMk/>
            <pc:sldMk cId="1867442317" sldId="278"/>
            <ac:spMk id="5" creationId="{4E2E2140-B42C-E2D5-A042-B1BB91E13715}"/>
          </ac:spMkLst>
        </pc:spChg>
        <pc:spChg chg="mod ord">
          <ac:chgData name="Mihkel Mannik" userId="f6229d15-d255-436c-b82c-b8ef7ab896dc" providerId="ADAL" clId="{B403701C-68DA-4992-B3D8-E36E1B924ECA}" dt="2022-11-07T12:32:23.333" v="1404" actId="700"/>
          <ac:spMkLst>
            <pc:docMk/>
            <pc:sldMk cId="1867442317" sldId="278"/>
            <ac:spMk id="14" creationId="{00CC70C5-EF4D-712B-2EE4-6DDFCCF5ABD5}"/>
          </ac:spMkLst>
        </pc:spChg>
        <pc:picChg chg="del mod ord">
          <ac:chgData name="Mihkel Mannik" userId="f6229d15-d255-436c-b82c-b8ef7ab896dc" providerId="ADAL" clId="{B403701C-68DA-4992-B3D8-E36E1B924ECA}" dt="2022-11-07T12:32:26.847" v="1405" actId="478"/>
          <ac:picMkLst>
            <pc:docMk/>
            <pc:sldMk cId="1867442317" sldId="278"/>
            <ac:picMk id="7" creationId="{D3A0F3CC-C4DE-D34F-6DC5-03746631077C}"/>
          </ac:picMkLst>
        </pc:picChg>
      </pc:sldChg>
      <pc:sldChg chg="modSp add mod ord">
        <pc:chgData name="Mihkel Mannik" userId="f6229d15-d255-436c-b82c-b8ef7ab896dc" providerId="ADAL" clId="{B403701C-68DA-4992-B3D8-E36E1B924ECA}" dt="2022-11-08T09:25:49.743" v="3196" actId="20577"/>
        <pc:sldMkLst>
          <pc:docMk/>
          <pc:sldMk cId="1517151022" sldId="279"/>
        </pc:sldMkLst>
        <pc:spChg chg="mod">
          <ac:chgData name="Mihkel Mannik" userId="f6229d15-d255-436c-b82c-b8ef7ab896dc" providerId="ADAL" clId="{B403701C-68DA-4992-B3D8-E36E1B924ECA}" dt="2022-11-07T12:43:02.054" v="1634" actId="20577"/>
          <ac:spMkLst>
            <pc:docMk/>
            <pc:sldMk cId="1517151022" sldId="279"/>
            <ac:spMk id="3" creationId="{BAB1FA10-D9B6-AB55-A23A-31578DCFDD6F}"/>
          </ac:spMkLst>
        </pc:spChg>
        <pc:spChg chg="mod">
          <ac:chgData name="Mihkel Mannik" userId="f6229d15-d255-436c-b82c-b8ef7ab896dc" providerId="ADAL" clId="{B403701C-68DA-4992-B3D8-E36E1B924ECA}" dt="2022-11-08T09:25:49.743" v="3196" actId="20577"/>
          <ac:spMkLst>
            <pc:docMk/>
            <pc:sldMk cId="1517151022" sldId="279"/>
            <ac:spMk id="4" creationId="{1445E16F-FBCE-F297-6AEE-12CF435DE9B5}"/>
          </ac:spMkLst>
        </pc:spChg>
      </pc:sldChg>
      <pc:sldChg chg="addSp delSp modSp new mod modClrScheme chgLayout">
        <pc:chgData name="Mihkel Mannik" userId="f6229d15-d255-436c-b82c-b8ef7ab896dc" providerId="ADAL" clId="{B403701C-68DA-4992-B3D8-E36E1B924ECA}" dt="2022-11-07T15:11:51.321" v="2909" actId="20577"/>
        <pc:sldMkLst>
          <pc:docMk/>
          <pc:sldMk cId="4098721695" sldId="280"/>
        </pc:sldMkLst>
        <pc:spChg chg="del mod ord">
          <ac:chgData name="Mihkel Mannik" userId="f6229d15-d255-436c-b82c-b8ef7ab896dc" providerId="ADAL" clId="{B403701C-68DA-4992-B3D8-E36E1B924ECA}" dt="2022-11-07T13:30:22.656" v="1968" actId="700"/>
          <ac:spMkLst>
            <pc:docMk/>
            <pc:sldMk cId="4098721695" sldId="280"/>
            <ac:spMk id="2" creationId="{71A72612-B7F2-66B7-E491-E144CB243EE2}"/>
          </ac:spMkLst>
        </pc:spChg>
        <pc:spChg chg="mod ord">
          <ac:chgData name="Mihkel Mannik" userId="f6229d15-d255-436c-b82c-b8ef7ab896dc" providerId="ADAL" clId="{B403701C-68DA-4992-B3D8-E36E1B924ECA}" dt="2022-11-07T13:30:22.656" v="1968" actId="700"/>
          <ac:spMkLst>
            <pc:docMk/>
            <pc:sldMk cId="4098721695" sldId="280"/>
            <ac:spMk id="3" creationId="{372449C8-1E90-0C0C-3F67-143319365608}"/>
          </ac:spMkLst>
        </pc:spChg>
        <pc:spChg chg="del">
          <ac:chgData name="Mihkel Mannik" userId="f6229d15-d255-436c-b82c-b8ef7ab896dc" providerId="ADAL" clId="{B403701C-68DA-4992-B3D8-E36E1B924ECA}" dt="2022-11-07T13:30:22.656" v="1968" actId="700"/>
          <ac:spMkLst>
            <pc:docMk/>
            <pc:sldMk cId="4098721695" sldId="280"/>
            <ac:spMk id="4" creationId="{B0B97714-4933-B865-5017-8CC385A3A027}"/>
          </ac:spMkLst>
        </pc:spChg>
        <pc:spChg chg="del mod ord">
          <ac:chgData name="Mihkel Mannik" userId="f6229d15-d255-436c-b82c-b8ef7ab896dc" providerId="ADAL" clId="{B403701C-68DA-4992-B3D8-E36E1B924ECA}" dt="2022-11-07T13:30:22.656" v="1968" actId="700"/>
          <ac:spMkLst>
            <pc:docMk/>
            <pc:sldMk cId="4098721695" sldId="280"/>
            <ac:spMk id="5" creationId="{A4C6BEF9-30DA-B974-F8B6-5536B24A99E7}"/>
          </ac:spMkLst>
        </pc:spChg>
        <pc:spChg chg="add mod ord">
          <ac:chgData name="Mihkel Mannik" userId="f6229d15-d255-436c-b82c-b8ef7ab896dc" providerId="ADAL" clId="{B403701C-68DA-4992-B3D8-E36E1B924ECA}" dt="2022-11-07T13:30:26.742" v="1972" actId="20577"/>
          <ac:spMkLst>
            <pc:docMk/>
            <pc:sldMk cId="4098721695" sldId="280"/>
            <ac:spMk id="6" creationId="{16E1244B-8E5C-900F-9F40-B73580A252BB}"/>
          </ac:spMkLst>
        </pc:spChg>
        <pc:spChg chg="add mod ord">
          <ac:chgData name="Mihkel Mannik" userId="f6229d15-d255-436c-b82c-b8ef7ab896dc" providerId="ADAL" clId="{B403701C-68DA-4992-B3D8-E36E1B924ECA}" dt="2022-11-07T15:11:51.321" v="2909" actId="20577"/>
          <ac:spMkLst>
            <pc:docMk/>
            <pc:sldMk cId="4098721695" sldId="280"/>
            <ac:spMk id="7" creationId="{756D56BE-1D00-E5C2-2528-E83DBB0AAB1D}"/>
          </ac:spMkLst>
        </pc:spChg>
      </pc:sldChg>
      <pc:sldChg chg="modSp add mod">
        <pc:chgData name="Mihkel Mannik" userId="f6229d15-d255-436c-b82c-b8ef7ab896dc" providerId="ADAL" clId="{B403701C-68DA-4992-B3D8-E36E1B924ECA}" dt="2022-11-07T13:40:09.031" v="2274" actId="6549"/>
        <pc:sldMkLst>
          <pc:docMk/>
          <pc:sldMk cId="4294466006" sldId="281"/>
        </pc:sldMkLst>
        <pc:spChg chg="mod">
          <ac:chgData name="Mihkel Mannik" userId="f6229d15-d255-436c-b82c-b8ef7ab896dc" providerId="ADAL" clId="{B403701C-68DA-4992-B3D8-E36E1B924ECA}" dt="2022-11-07T13:40:09.031" v="2274" actId="6549"/>
          <ac:spMkLst>
            <pc:docMk/>
            <pc:sldMk cId="4294466006" sldId="281"/>
            <ac:spMk id="2" creationId="{BD9D487E-D28F-92B5-F994-6D3B5CCD9CB4}"/>
          </ac:spMkLst>
        </pc:spChg>
        <pc:spChg chg="mod">
          <ac:chgData name="Mihkel Mannik" userId="f6229d15-d255-436c-b82c-b8ef7ab896dc" providerId="ADAL" clId="{B403701C-68DA-4992-B3D8-E36E1B924ECA}" dt="2022-11-07T13:39:01.559" v="2161" actId="20577"/>
          <ac:spMkLst>
            <pc:docMk/>
            <pc:sldMk cId="4294466006" sldId="281"/>
            <ac:spMk id="4" creationId="{40C7FFE6-CFC8-25E2-20CA-9DD7DE7CFB22}"/>
          </ac:spMkLst>
        </pc:spChg>
      </pc:sldChg>
      <pc:sldChg chg="addSp delSp modSp new mod">
        <pc:chgData name="Mihkel Mannik" userId="f6229d15-d255-436c-b82c-b8ef7ab896dc" providerId="ADAL" clId="{B403701C-68DA-4992-B3D8-E36E1B924ECA}" dt="2022-11-08T13:07:59.445" v="3546" actId="20577"/>
        <pc:sldMkLst>
          <pc:docMk/>
          <pc:sldMk cId="3012095753" sldId="282"/>
        </pc:sldMkLst>
        <pc:spChg chg="del">
          <ac:chgData name="Mihkel Mannik" userId="f6229d15-d255-436c-b82c-b8ef7ab896dc" providerId="ADAL" clId="{B403701C-68DA-4992-B3D8-E36E1B924ECA}" dt="2022-11-07T13:40:52.364" v="2278"/>
          <ac:spMkLst>
            <pc:docMk/>
            <pc:sldMk cId="3012095753" sldId="282"/>
            <ac:spMk id="2" creationId="{4A25DF93-3774-CB2C-50B8-62BDE1599084}"/>
          </ac:spMkLst>
        </pc:spChg>
        <pc:spChg chg="add mod">
          <ac:chgData name="Mihkel Mannik" userId="f6229d15-d255-436c-b82c-b8ef7ab896dc" providerId="ADAL" clId="{B403701C-68DA-4992-B3D8-E36E1B924ECA}" dt="2022-11-08T13:07:59.445" v="3546" actId="20577"/>
          <ac:spMkLst>
            <pc:docMk/>
            <pc:sldMk cId="3012095753" sldId="282"/>
            <ac:spMk id="2" creationId="{9A72A410-3A3E-589C-2582-686F85258AB6}"/>
          </ac:spMkLst>
        </pc:spChg>
        <pc:spChg chg="mod">
          <ac:chgData name="Mihkel Mannik" userId="f6229d15-d255-436c-b82c-b8ef7ab896dc" providerId="ADAL" clId="{B403701C-68DA-4992-B3D8-E36E1B924ECA}" dt="2022-11-07T13:40:45.763" v="2276"/>
          <ac:spMkLst>
            <pc:docMk/>
            <pc:sldMk cId="3012095753" sldId="282"/>
            <ac:spMk id="4" creationId="{AD86D4B0-BA6E-DC34-6018-BB7F8F142E2B}"/>
          </ac:spMkLst>
        </pc:spChg>
        <pc:graphicFrameChg chg="add mod">
          <ac:chgData name="Mihkel Mannik" userId="f6229d15-d255-436c-b82c-b8ef7ab896dc" providerId="ADAL" clId="{B403701C-68DA-4992-B3D8-E36E1B924ECA}" dt="2022-11-07T13:40:52.364" v="2278"/>
          <ac:graphicFrameMkLst>
            <pc:docMk/>
            <pc:sldMk cId="3012095753" sldId="282"/>
            <ac:graphicFrameMk id="5" creationId="{A87F0D85-1E69-994F-7FBC-265DBAB87D2D}"/>
          </ac:graphicFrameMkLst>
        </pc:graphicFrameChg>
      </pc:sldChg>
      <pc:sldChg chg="addSp delSp modSp new mod modClrScheme chgLayout">
        <pc:chgData name="Mihkel Mannik" userId="f6229d15-d255-436c-b82c-b8ef7ab896dc" providerId="ADAL" clId="{B403701C-68DA-4992-B3D8-E36E1B924ECA}" dt="2022-11-08T13:50:18.376" v="3970" actId="20577"/>
        <pc:sldMkLst>
          <pc:docMk/>
          <pc:sldMk cId="1514595460" sldId="283"/>
        </pc:sldMkLst>
        <pc:spChg chg="del mod ord">
          <ac:chgData name="Mihkel Mannik" userId="f6229d15-d255-436c-b82c-b8ef7ab896dc" providerId="ADAL" clId="{B403701C-68DA-4992-B3D8-E36E1B924ECA}" dt="2022-11-07T13:42:29.033" v="2281" actId="700"/>
          <ac:spMkLst>
            <pc:docMk/>
            <pc:sldMk cId="1514595460" sldId="283"/>
            <ac:spMk id="2" creationId="{5E3D1B13-F121-C26D-64C4-4A90603430B2}"/>
          </ac:spMkLst>
        </pc:spChg>
        <pc:spChg chg="add mod">
          <ac:chgData name="Mihkel Mannik" userId="f6229d15-d255-436c-b82c-b8ef7ab896dc" providerId="ADAL" clId="{B403701C-68DA-4992-B3D8-E36E1B924ECA}" dt="2022-11-08T13:10:33.902" v="3654"/>
          <ac:spMkLst>
            <pc:docMk/>
            <pc:sldMk cId="1514595460" sldId="283"/>
            <ac:spMk id="2" creationId="{F62FE1B5-894F-D86F-D42A-A906D3933B11}"/>
          </ac:spMkLst>
        </pc:spChg>
        <pc:spChg chg="mod ord">
          <ac:chgData name="Mihkel Mannik" userId="f6229d15-d255-436c-b82c-b8ef7ab896dc" providerId="ADAL" clId="{B403701C-68DA-4992-B3D8-E36E1B924ECA}" dt="2022-11-07T13:42:29.033" v="2281" actId="700"/>
          <ac:spMkLst>
            <pc:docMk/>
            <pc:sldMk cId="1514595460" sldId="283"/>
            <ac:spMk id="3" creationId="{C05BE9E3-39E8-E548-357A-F6B2FCE91A6F}"/>
          </ac:spMkLst>
        </pc:spChg>
        <pc:spChg chg="del mod ord">
          <ac:chgData name="Mihkel Mannik" userId="f6229d15-d255-436c-b82c-b8ef7ab896dc" providerId="ADAL" clId="{B403701C-68DA-4992-B3D8-E36E1B924ECA}" dt="2022-11-07T13:42:29.033" v="2281" actId="700"/>
          <ac:spMkLst>
            <pc:docMk/>
            <pc:sldMk cId="1514595460" sldId="283"/>
            <ac:spMk id="4" creationId="{42AB682A-161C-A122-DE08-A5A0E836D62D}"/>
          </ac:spMkLst>
        </pc:spChg>
        <pc:spChg chg="add mod ord">
          <ac:chgData name="Mihkel Mannik" userId="f6229d15-d255-436c-b82c-b8ef7ab896dc" providerId="ADAL" clId="{B403701C-68DA-4992-B3D8-E36E1B924ECA}" dt="2022-11-07T13:42:33.747" v="2282"/>
          <ac:spMkLst>
            <pc:docMk/>
            <pc:sldMk cId="1514595460" sldId="283"/>
            <ac:spMk id="5" creationId="{17B3BFEB-8B7A-5943-8F8B-3B4895F50FC8}"/>
          </ac:spMkLst>
        </pc:spChg>
        <pc:spChg chg="add del mod ord">
          <ac:chgData name="Mihkel Mannik" userId="f6229d15-d255-436c-b82c-b8ef7ab896dc" providerId="ADAL" clId="{B403701C-68DA-4992-B3D8-E36E1B924ECA}" dt="2022-11-07T13:42:38.814" v="2283"/>
          <ac:spMkLst>
            <pc:docMk/>
            <pc:sldMk cId="1514595460" sldId="283"/>
            <ac:spMk id="6" creationId="{3FB6DA70-FAAE-2D1B-53C0-93FC00491957}"/>
          </ac:spMkLst>
        </pc:spChg>
        <pc:spChg chg="add mod ord">
          <ac:chgData name="Mihkel Mannik" userId="f6229d15-d255-436c-b82c-b8ef7ab896dc" providerId="ADAL" clId="{B403701C-68DA-4992-B3D8-E36E1B924ECA}" dt="2022-11-08T13:50:18.376" v="3970" actId="20577"/>
          <ac:spMkLst>
            <pc:docMk/>
            <pc:sldMk cId="1514595460" sldId="283"/>
            <ac:spMk id="7" creationId="{C7C1C9BB-4A98-37ED-85DF-905D7C49BE16}"/>
          </ac:spMkLst>
        </pc:spChg>
        <pc:picChg chg="add mod modCrop">
          <ac:chgData name="Mihkel Mannik" userId="f6229d15-d255-436c-b82c-b8ef7ab896dc" providerId="ADAL" clId="{B403701C-68DA-4992-B3D8-E36E1B924ECA}" dt="2022-11-07T13:43:22.404" v="2290" actId="14100"/>
          <ac:picMkLst>
            <pc:docMk/>
            <pc:sldMk cId="1514595460" sldId="283"/>
            <ac:picMk id="8" creationId="{A7459D42-20C9-FF1D-8C8A-8E1B9791DD98}"/>
          </ac:picMkLst>
        </pc:picChg>
      </pc:sldChg>
      <pc:sldChg chg="addSp delSp modSp add mod">
        <pc:chgData name="Mihkel Mannik" userId="f6229d15-d255-436c-b82c-b8ef7ab896dc" providerId="ADAL" clId="{B403701C-68DA-4992-B3D8-E36E1B924ECA}" dt="2022-11-08T13:11:31.165" v="3805" actId="1076"/>
        <pc:sldMkLst>
          <pc:docMk/>
          <pc:sldMk cId="2733132534" sldId="284"/>
        </pc:sldMkLst>
        <pc:spChg chg="add mod">
          <ac:chgData name="Mihkel Mannik" userId="f6229d15-d255-436c-b82c-b8ef7ab896dc" providerId="ADAL" clId="{B403701C-68DA-4992-B3D8-E36E1B924ECA}" dt="2022-11-08T13:11:02.027" v="3784" actId="1035"/>
          <ac:spMkLst>
            <pc:docMk/>
            <pc:sldMk cId="2733132534" sldId="284"/>
            <ac:spMk id="2" creationId="{88EFFE77-0B92-C4CD-438E-6350717A8685}"/>
          </ac:spMkLst>
        </pc:spChg>
        <pc:spChg chg="add mod">
          <ac:chgData name="Mihkel Mannik" userId="f6229d15-d255-436c-b82c-b8ef7ab896dc" providerId="ADAL" clId="{B403701C-68DA-4992-B3D8-E36E1B924ECA}" dt="2022-11-08T13:11:31.165" v="3805" actId="1076"/>
          <ac:spMkLst>
            <pc:docMk/>
            <pc:sldMk cId="2733132534" sldId="284"/>
            <ac:spMk id="4" creationId="{997818B6-03F5-4F40-565B-BDBA20881085}"/>
          </ac:spMkLst>
        </pc:spChg>
        <pc:spChg chg="add del mod">
          <ac:chgData name="Mihkel Mannik" userId="f6229d15-d255-436c-b82c-b8ef7ab896dc" providerId="ADAL" clId="{B403701C-68DA-4992-B3D8-E36E1B924ECA}" dt="2022-11-07T14:15:33.510" v="2853"/>
          <ac:spMkLst>
            <pc:docMk/>
            <pc:sldMk cId="2733132534" sldId="284"/>
            <ac:spMk id="4" creationId="{DACA1DEC-43FE-121C-9C46-0E4D1476B145}"/>
          </ac:spMkLst>
        </pc:spChg>
        <pc:spChg chg="mod">
          <ac:chgData name="Mihkel Mannik" userId="f6229d15-d255-436c-b82c-b8ef7ab896dc" providerId="ADAL" clId="{B403701C-68DA-4992-B3D8-E36E1B924ECA}" dt="2022-11-08T09:32:04.307" v="3205"/>
          <ac:spMkLst>
            <pc:docMk/>
            <pc:sldMk cId="2733132534" sldId="284"/>
            <ac:spMk id="6" creationId="{52EE58C6-C265-1FB7-8C8F-44F5AB9DF668}"/>
          </ac:spMkLst>
        </pc:spChg>
        <pc:spChg chg="mod">
          <ac:chgData name="Mihkel Mannik" userId="f6229d15-d255-436c-b82c-b8ef7ab896dc" providerId="ADAL" clId="{B403701C-68DA-4992-B3D8-E36E1B924ECA}" dt="2022-11-07T14:16:09.255" v="2865" actId="20577"/>
          <ac:spMkLst>
            <pc:docMk/>
            <pc:sldMk cId="2733132534" sldId="284"/>
            <ac:spMk id="8" creationId="{DF47AEDC-A2DC-2B89-3054-E4C18CE2780B}"/>
          </ac:spMkLst>
        </pc:spChg>
        <pc:graphicFrameChg chg="modGraphic">
          <ac:chgData name="Mihkel Mannik" userId="f6229d15-d255-436c-b82c-b8ef7ab896dc" providerId="ADAL" clId="{B403701C-68DA-4992-B3D8-E36E1B924ECA}" dt="2022-11-07T14:17:41.424" v="2888" actId="20577"/>
          <ac:graphicFrameMkLst>
            <pc:docMk/>
            <pc:sldMk cId="2733132534" sldId="284"/>
            <ac:graphicFrameMk id="14" creationId="{63609B24-2AF6-2DA4-5852-5D2D81526A46}"/>
          </ac:graphicFrameMkLst>
        </pc:graphicFrameChg>
        <pc:picChg chg="add mod modCrop">
          <ac:chgData name="Mihkel Mannik" userId="f6229d15-d255-436c-b82c-b8ef7ab896dc" providerId="ADAL" clId="{B403701C-68DA-4992-B3D8-E36E1B924ECA}" dt="2022-11-08T08:15:31.572" v="2913" actId="1035"/>
          <ac:picMkLst>
            <pc:docMk/>
            <pc:sldMk cId="2733132534" sldId="284"/>
            <ac:picMk id="5" creationId="{1B0C54F8-950C-8755-A9B7-3FFDD73AD45D}"/>
          </ac:picMkLst>
        </pc:picChg>
        <pc:picChg chg="del">
          <ac:chgData name="Mihkel Mannik" userId="f6229d15-d255-436c-b82c-b8ef7ab896dc" providerId="ADAL" clId="{B403701C-68DA-4992-B3D8-E36E1B924ECA}" dt="2022-11-07T14:15:28.882" v="2852" actId="478"/>
          <ac:picMkLst>
            <pc:docMk/>
            <pc:sldMk cId="2733132534" sldId="284"/>
            <ac:picMk id="10" creationId="{CE1D70BA-8AEC-930D-EB43-8B511F20FE44}"/>
          </ac:picMkLst>
        </pc:picChg>
      </pc:sldChg>
      <pc:sldChg chg="new del">
        <pc:chgData name="Mihkel Mannik" userId="f6229d15-d255-436c-b82c-b8ef7ab896dc" providerId="ADAL" clId="{B403701C-68DA-4992-B3D8-E36E1B924ECA}" dt="2022-11-07T14:19:29.533" v="2908" actId="47"/>
        <pc:sldMkLst>
          <pc:docMk/>
          <pc:sldMk cId="3803930263" sldId="285"/>
        </pc:sldMkLst>
      </pc:sldChg>
      <pc:sldChg chg="modSp new mod">
        <pc:chgData name="Mihkel Mannik" userId="f6229d15-d255-436c-b82c-b8ef7ab896dc" providerId="ADAL" clId="{B403701C-68DA-4992-B3D8-E36E1B924ECA}" dt="2022-11-07T14:19:08.360" v="2907" actId="20577"/>
        <pc:sldMkLst>
          <pc:docMk/>
          <pc:sldMk cId="2713578933" sldId="286"/>
        </pc:sldMkLst>
        <pc:spChg chg="mod">
          <ac:chgData name="Mihkel Mannik" userId="f6229d15-d255-436c-b82c-b8ef7ab896dc" providerId="ADAL" clId="{B403701C-68DA-4992-B3D8-E36E1B924ECA}" dt="2022-11-07T14:19:08.360" v="2907" actId="20577"/>
          <ac:spMkLst>
            <pc:docMk/>
            <pc:sldMk cId="2713578933" sldId="286"/>
            <ac:spMk id="2" creationId="{9E999D37-58F2-4308-9502-85BC5BC20839}"/>
          </ac:spMkLst>
        </pc:spChg>
      </pc:sldChg>
    </pc:docChg>
  </pc:docChgLst>
  <pc:docChgLst>
    <pc:chgData name="Mihkel Mannik" userId="f6229d15-d255-436c-b82c-b8ef7ab896dc" providerId="ADAL" clId="{2CED5CA2-F7AF-43CB-8EF7-4F7DA20620D7}"/>
    <pc:docChg chg="undo custSel delSld modSld">
      <pc:chgData name="Mihkel Mannik" userId="f6229d15-d255-436c-b82c-b8ef7ab896dc" providerId="ADAL" clId="{2CED5CA2-F7AF-43CB-8EF7-4F7DA20620D7}" dt="2023-05-18T08:48:44.855" v="172"/>
      <pc:docMkLst>
        <pc:docMk/>
      </pc:docMkLst>
      <pc:sldChg chg="addSp delSp modSp mod">
        <pc:chgData name="Mihkel Mannik" userId="f6229d15-d255-436c-b82c-b8ef7ab896dc" providerId="ADAL" clId="{2CED5CA2-F7AF-43CB-8EF7-4F7DA20620D7}" dt="2023-05-18T07:39:01.769" v="155" actId="14100"/>
        <pc:sldMkLst>
          <pc:docMk/>
          <pc:sldMk cId="3669881060" sldId="258"/>
        </pc:sldMkLst>
        <pc:spChg chg="add del mod">
          <ac:chgData name="Mihkel Mannik" userId="f6229d15-d255-436c-b82c-b8ef7ab896dc" providerId="ADAL" clId="{2CED5CA2-F7AF-43CB-8EF7-4F7DA20620D7}" dt="2023-05-16T07:14:28.535" v="3"/>
          <ac:spMkLst>
            <pc:docMk/>
            <pc:sldMk cId="3669881060" sldId="258"/>
            <ac:spMk id="6" creationId="{21A0BF92-CC61-17F6-04D3-7775BB16C3CC}"/>
          </ac:spMkLst>
        </pc:spChg>
        <pc:spChg chg="add del mod">
          <ac:chgData name="Mihkel Mannik" userId="f6229d15-d255-436c-b82c-b8ef7ab896dc" providerId="ADAL" clId="{2CED5CA2-F7AF-43CB-8EF7-4F7DA20620D7}" dt="2023-05-18T07:35:42.172" v="150" actId="478"/>
          <ac:spMkLst>
            <pc:docMk/>
            <pc:sldMk cId="3669881060" sldId="258"/>
            <ac:spMk id="6" creationId="{B8064EDB-C9F3-D01B-1B6E-E89E092107C3}"/>
          </ac:spMkLst>
        </pc:spChg>
        <pc:spChg chg="add del mod">
          <ac:chgData name="Mihkel Mannik" userId="f6229d15-d255-436c-b82c-b8ef7ab896dc" providerId="ADAL" clId="{2CED5CA2-F7AF-43CB-8EF7-4F7DA20620D7}" dt="2023-05-18T07:38:50.680" v="152"/>
          <ac:spMkLst>
            <pc:docMk/>
            <pc:sldMk cId="3669881060" sldId="258"/>
            <ac:spMk id="8" creationId="{0A8CC613-39B8-AF90-988D-B3209AA6FB1F}"/>
          </ac:spMkLst>
        </pc:spChg>
        <pc:spChg chg="add del mod">
          <ac:chgData name="Mihkel Mannik" userId="f6229d15-d255-436c-b82c-b8ef7ab896dc" providerId="ADAL" clId="{2CED5CA2-F7AF-43CB-8EF7-4F7DA20620D7}" dt="2023-05-16T07:15:48.511" v="5"/>
          <ac:spMkLst>
            <pc:docMk/>
            <pc:sldMk cId="3669881060" sldId="258"/>
            <ac:spMk id="10" creationId="{8DDD73EB-7983-A025-2F02-57EE6E31AC0E}"/>
          </ac:spMkLst>
        </pc:spChg>
        <pc:graphicFrameChg chg="add del mod">
          <ac:chgData name="Mihkel Mannik" userId="f6229d15-d255-436c-b82c-b8ef7ab896dc" providerId="ADAL" clId="{2CED5CA2-F7AF-43CB-8EF7-4F7DA20620D7}" dt="2023-05-16T07:15:43.161" v="4" actId="478"/>
          <ac:graphicFrameMkLst>
            <pc:docMk/>
            <pc:sldMk cId="3669881060" sldId="258"/>
            <ac:graphicFrameMk id="8" creationId="{F5D73EC4-02EF-0FD9-89F1-C81710F3A8E4}"/>
          </ac:graphicFrameMkLst>
        </pc:graphicFrameChg>
        <pc:graphicFrameChg chg="add mod">
          <ac:chgData name="Mihkel Mannik" userId="f6229d15-d255-436c-b82c-b8ef7ab896dc" providerId="ADAL" clId="{2CED5CA2-F7AF-43CB-8EF7-4F7DA20620D7}" dt="2023-05-18T07:39:01.769" v="155" actId="14100"/>
          <ac:graphicFrameMkLst>
            <pc:docMk/>
            <pc:sldMk cId="3669881060" sldId="258"/>
            <ac:graphicFrameMk id="9" creationId="{F5D73EC4-02EF-0FD9-89F1-C81710F3A8E4}"/>
          </ac:graphicFrameMkLst>
        </pc:graphicFrameChg>
        <pc:graphicFrameChg chg="add del mod">
          <ac:chgData name="Mihkel Mannik" userId="f6229d15-d255-436c-b82c-b8ef7ab896dc" providerId="ADAL" clId="{2CED5CA2-F7AF-43CB-8EF7-4F7DA20620D7}" dt="2023-05-18T07:38:45.771" v="151" actId="478"/>
          <ac:graphicFrameMkLst>
            <pc:docMk/>
            <pc:sldMk cId="3669881060" sldId="258"/>
            <ac:graphicFrameMk id="12" creationId="{F5D73EC4-02EF-0FD9-89F1-C81710F3A8E4}"/>
          </ac:graphicFrameMkLst>
        </pc:graphicFrameChg>
        <pc:graphicFrameChg chg="del">
          <ac:chgData name="Mihkel Mannik" userId="f6229d15-d255-436c-b82c-b8ef7ab896dc" providerId="ADAL" clId="{2CED5CA2-F7AF-43CB-8EF7-4F7DA20620D7}" dt="2023-05-16T07:14:19.904" v="0" actId="478"/>
          <ac:graphicFrameMkLst>
            <pc:docMk/>
            <pc:sldMk cId="3669881060" sldId="258"/>
            <ac:graphicFrameMk id="15" creationId="{F5D73EC4-02EF-0FD9-89F1-C81710F3A8E4}"/>
          </ac:graphicFrameMkLst>
        </pc:graphicFrameChg>
        <pc:picChg chg="add del mod">
          <ac:chgData name="Mihkel Mannik" userId="f6229d15-d255-436c-b82c-b8ef7ab896dc" providerId="ADAL" clId="{2CED5CA2-F7AF-43CB-8EF7-4F7DA20620D7}" dt="2023-05-16T07:14:24.932" v="2"/>
          <ac:picMkLst>
            <pc:docMk/>
            <pc:sldMk cId="3669881060" sldId="258"/>
            <ac:picMk id="7" creationId="{C9EB7763-11B1-4072-EF2B-F141B98E20C6}"/>
          </ac:picMkLst>
        </pc:picChg>
      </pc:sldChg>
      <pc:sldChg chg="addSp delSp modSp mod">
        <pc:chgData name="Mihkel Mannik" userId="f6229d15-d255-436c-b82c-b8ef7ab896dc" providerId="ADAL" clId="{2CED5CA2-F7AF-43CB-8EF7-4F7DA20620D7}" dt="2023-05-18T07:40:08.061" v="158"/>
        <pc:sldMkLst>
          <pc:docMk/>
          <pc:sldMk cId="1554577859" sldId="259"/>
        </pc:sldMkLst>
        <pc:spChg chg="add del mod">
          <ac:chgData name="Mihkel Mannik" userId="f6229d15-d255-436c-b82c-b8ef7ab896dc" providerId="ADAL" clId="{2CED5CA2-F7AF-43CB-8EF7-4F7DA20620D7}" dt="2023-05-16T07:17:18.504" v="10"/>
          <ac:spMkLst>
            <pc:docMk/>
            <pc:sldMk cId="1554577859" sldId="259"/>
            <ac:spMk id="6" creationId="{CD11A072-B886-DDDA-DDBB-2A48800631FA}"/>
          </ac:spMkLst>
        </pc:spChg>
        <pc:graphicFrameChg chg="add mod">
          <ac:chgData name="Mihkel Mannik" userId="f6229d15-d255-436c-b82c-b8ef7ab896dc" providerId="ADAL" clId="{2CED5CA2-F7AF-43CB-8EF7-4F7DA20620D7}" dt="2023-05-18T07:40:08.061" v="158"/>
          <ac:graphicFrameMkLst>
            <pc:docMk/>
            <pc:sldMk cId="1554577859" sldId="259"/>
            <ac:graphicFrameMk id="7" creationId="{8F829FB4-7EA3-C767-7708-6CD5DEC838BD}"/>
          </ac:graphicFrameMkLst>
        </pc:graphicFrameChg>
        <pc:graphicFrameChg chg="del">
          <ac:chgData name="Mihkel Mannik" userId="f6229d15-d255-436c-b82c-b8ef7ab896dc" providerId="ADAL" clId="{2CED5CA2-F7AF-43CB-8EF7-4F7DA20620D7}" dt="2023-05-16T07:17:16.050" v="9" actId="478"/>
          <ac:graphicFrameMkLst>
            <pc:docMk/>
            <pc:sldMk cId="1554577859" sldId="259"/>
            <ac:graphicFrameMk id="11" creationId="{8F829FB4-7EA3-C767-7708-6CD5DEC838BD}"/>
          </ac:graphicFrameMkLst>
        </pc:graphicFrameChg>
      </pc:sldChg>
      <pc:sldChg chg="addSp delSp modSp mod">
        <pc:chgData name="Mihkel Mannik" userId="f6229d15-d255-436c-b82c-b8ef7ab896dc" providerId="ADAL" clId="{2CED5CA2-F7AF-43CB-8EF7-4F7DA20620D7}" dt="2023-05-16T07:17:49.568" v="15" actId="14100"/>
        <pc:sldMkLst>
          <pc:docMk/>
          <pc:sldMk cId="4062343936" sldId="260"/>
        </pc:sldMkLst>
        <pc:spChg chg="add del mod">
          <ac:chgData name="Mihkel Mannik" userId="f6229d15-d255-436c-b82c-b8ef7ab896dc" providerId="ADAL" clId="{2CED5CA2-F7AF-43CB-8EF7-4F7DA20620D7}" dt="2023-05-16T07:17:46.888" v="14"/>
          <ac:spMkLst>
            <pc:docMk/>
            <pc:sldMk cId="4062343936" sldId="260"/>
            <ac:spMk id="6" creationId="{2706F8F0-AB49-A05D-1745-D711CE95AEC7}"/>
          </ac:spMkLst>
        </pc:spChg>
        <pc:graphicFrameChg chg="add mod">
          <ac:chgData name="Mihkel Mannik" userId="f6229d15-d255-436c-b82c-b8ef7ab896dc" providerId="ADAL" clId="{2CED5CA2-F7AF-43CB-8EF7-4F7DA20620D7}" dt="2023-05-16T07:17:49.568" v="15" actId="14100"/>
          <ac:graphicFrameMkLst>
            <pc:docMk/>
            <pc:sldMk cId="4062343936" sldId="260"/>
            <ac:graphicFrameMk id="7" creationId="{5FF29E5E-4958-E8F2-275B-45F28236F93C}"/>
          </ac:graphicFrameMkLst>
        </pc:graphicFrameChg>
        <pc:graphicFrameChg chg="del">
          <ac:chgData name="Mihkel Mannik" userId="f6229d15-d255-436c-b82c-b8ef7ab896dc" providerId="ADAL" clId="{2CED5CA2-F7AF-43CB-8EF7-4F7DA20620D7}" dt="2023-05-16T07:17:41.519" v="13" actId="478"/>
          <ac:graphicFrameMkLst>
            <pc:docMk/>
            <pc:sldMk cId="4062343936" sldId="260"/>
            <ac:graphicFrameMk id="11" creationId="{5FF29E5E-4958-E8F2-275B-45F28236F93C}"/>
          </ac:graphicFrameMkLst>
        </pc:graphicFrameChg>
      </pc:sldChg>
      <pc:sldChg chg="modSp mod">
        <pc:chgData name="Mihkel Mannik" userId="f6229d15-d255-436c-b82c-b8ef7ab896dc" providerId="ADAL" clId="{2CED5CA2-F7AF-43CB-8EF7-4F7DA20620D7}" dt="2023-05-16T07:52:28.847" v="86" actId="20577"/>
        <pc:sldMkLst>
          <pc:docMk/>
          <pc:sldMk cId="2903541881" sldId="266"/>
        </pc:sldMkLst>
        <pc:spChg chg="mod">
          <ac:chgData name="Mihkel Mannik" userId="f6229d15-d255-436c-b82c-b8ef7ab896dc" providerId="ADAL" clId="{2CED5CA2-F7AF-43CB-8EF7-4F7DA20620D7}" dt="2023-05-16T07:52:28.847" v="86" actId="20577"/>
          <ac:spMkLst>
            <pc:docMk/>
            <pc:sldMk cId="2903541881" sldId="266"/>
            <ac:spMk id="14" creationId="{00CC70C5-EF4D-712B-2EE4-6DDFCCF5ABD5}"/>
          </ac:spMkLst>
        </pc:spChg>
      </pc:sldChg>
      <pc:sldChg chg="addSp delSp modSp mod">
        <pc:chgData name="Mihkel Mannik" userId="f6229d15-d255-436c-b82c-b8ef7ab896dc" providerId="ADAL" clId="{2CED5CA2-F7AF-43CB-8EF7-4F7DA20620D7}" dt="2023-05-18T07:43:36.132" v="167"/>
        <pc:sldMkLst>
          <pc:docMk/>
          <pc:sldMk cId="3726958696" sldId="270"/>
        </pc:sldMkLst>
        <pc:spChg chg="add del mod">
          <ac:chgData name="Mihkel Mannik" userId="f6229d15-d255-436c-b82c-b8ef7ab896dc" providerId="ADAL" clId="{2CED5CA2-F7AF-43CB-8EF7-4F7DA20620D7}" dt="2023-05-18T07:42:04.824" v="160"/>
          <ac:spMkLst>
            <pc:docMk/>
            <pc:sldMk cId="3726958696" sldId="270"/>
            <ac:spMk id="6" creationId="{80C6C051-9707-8AFF-FA3D-37289A8189C9}"/>
          </ac:spMkLst>
        </pc:spChg>
        <pc:spChg chg="add del mod">
          <ac:chgData name="Mihkel Mannik" userId="f6229d15-d255-436c-b82c-b8ef7ab896dc" providerId="ADAL" clId="{2CED5CA2-F7AF-43CB-8EF7-4F7DA20620D7}" dt="2023-05-18T07:43:29.202" v="164"/>
          <ac:spMkLst>
            <pc:docMk/>
            <pc:sldMk cId="3726958696" sldId="270"/>
            <ac:spMk id="10" creationId="{11915F5C-A36A-6ECE-EB17-464FB2AF80C8}"/>
          </ac:spMkLst>
        </pc:spChg>
        <pc:graphicFrameChg chg="del">
          <ac:chgData name="Mihkel Mannik" userId="f6229d15-d255-436c-b82c-b8ef7ab896dc" providerId="ADAL" clId="{2CED5CA2-F7AF-43CB-8EF7-4F7DA20620D7}" dt="2023-05-18T07:42:02.595" v="159" actId="478"/>
          <ac:graphicFrameMkLst>
            <pc:docMk/>
            <pc:sldMk cId="3726958696" sldId="270"/>
            <ac:graphicFrameMk id="7" creationId="{BFBCAD62-35CA-4F22-49C1-3C758375740A}"/>
          </ac:graphicFrameMkLst>
        </pc:graphicFrameChg>
        <pc:graphicFrameChg chg="add del mod">
          <ac:chgData name="Mihkel Mannik" userId="f6229d15-d255-436c-b82c-b8ef7ab896dc" providerId="ADAL" clId="{2CED5CA2-F7AF-43CB-8EF7-4F7DA20620D7}" dt="2023-05-18T07:43:26.986" v="163" actId="478"/>
          <ac:graphicFrameMkLst>
            <pc:docMk/>
            <pc:sldMk cId="3726958696" sldId="270"/>
            <ac:graphicFrameMk id="8" creationId="{BFBCAD62-35CA-4F22-49C1-3C758375740A}"/>
          </ac:graphicFrameMkLst>
        </pc:graphicFrameChg>
        <pc:graphicFrameChg chg="add mod">
          <ac:chgData name="Mihkel Mannik" userId="f6229d15-d255-436c-b82c-b8ef7ab896dc" providerId="ADAL" clId="{2CED5CA2-F7AF-43CB-8EF7-4F7DA20620D7}" dt="2023-05-18T07:43:36.132" v="167"/>
          <ac:graphicFrameMkLst>
            <pc:docMk/>
            <pc:sldMk cId="3726958696" sldId="270"/>
            <ac:graphicFrameMk id="11" creationId="{BFBCAD62-35CA-4F22-49C1-3C758375740A}"/>
          </ac:graphicFrameMkLst>
        </pc:graphicFrameChg>
      </pc:sldChg>
      <pc:sldChg chg="addSp delSp modSp mod">
        <pc:chgData name="Mihkel Mannik" userId="f6229d15-d255-436c-b82c-b8ef7ab896dc" providerId="ADAL" clId="{2CED5CA2-F7AF-43CB-8EF7-4F7DA20620D7}" dt="2023-05-18T08:48:44.855" v="172"/>
        <pc:sldMkLst>
          <pc:docMk/>
          <pc:sldMk cId="1220241039" sldId="271"/>
        </pc:sldMkLst>
        <pc:spChg chg="add del mod">
          <ac:chgData name="Mihkel Mannik" userId="f6229d15-d255-436c-b82c-b8ef7ab896dc" providerId="ADAL" clId="{2CED5CA2-F7AF-43CB-8EF7-4F7DA20620D7}" dt="2023-05-18T08:48:44.855" v="172"/>
          <ac:spMkLst>
            <pc:docMk/>
            <pc:sldMk cId="1220241039" sldId="271"/>
            <ac:spMk id="6" creationId="{80933D11-9552-2AD7-28CE-4391D0BBCBE9}"/>
          </ac:spMkLst>
        </pc:spChg>
        <pc:spChg chg="add del mod">
          <ac:chgData name="Mihkel Mannik" userId="f6229d15-d255-436c-b82c-b8ef7ab896dc" providerId="ADAL" clId="{2CED5CA2-F7AF-43CB-8EF7-4F7DA20620D7}" dt="2023-05-16T07:26:08.062" v="17"/>
          <ac:spMkLst>
            <pc:docMk/>
            <pc:sldMk cId="1220241039" sldId="271"/>
            <ac:spMk id="6" creationId="{EB435C23-2153-5728-8C3E-4F61EB2C00BA}"/>
          </ac:spMkLst>
        </pc:spChg>
        <pc:graphicFrameChg chg="add del mod">
          <ac:chgData name="Mihkel Mannik" userId="f6229d15-d255-436c-b82c-b8ef7ab896dc" providerId="ADAL" clId="{2CED5CA2-F7AF-43CB-8EF7-4F7DA20620D7}" dt="2023-05-18T08:48:39.326" v="168" actId="478"/>
          <ac:graphicFrameMkLst>
            <pc:docMk/>
            <pc:sldMk cId="1220241039" sldId="271"/>
            <ac:graphicFrameMk id="7" creationId="{5F2DC4B5-0729-09C3-EF77-D7B09E0EB909}"/>
          </ac:graphicFrameMkLst>
        </pc:graphicFrameChg>
        <pc:graphicFrameChg chg="add mod">
          <ac:chgData name="Mihkel Mannik" userId="f6229d15-d255-436c-b82c-b8ef7ab896dc" providerId="ADAL" clId="{2CED5CA2-F7AF-43CB-8EF7-4F7DA20620D7}" dt="2023-05-18T08:48:43.351" v="171"/>
          <ac:graphicFrameMkLst>
            <pc:docMk/>
            <pc:sldMk cId="1220241039" sldId="271"/>
            <ac:graphicFrameMk id="8" creationId="{5F2DC4B5-0729-09C3-EF77-D7B09E0EB909}"/>
          </ac:graphicFrameMkLst>
        </pc:graphicFrameChg>
        <pc:graphicFrameChg chg="add mod">
          <ac:chgData name="Mihkel Mannik" userId="f6229d15-d255-436c-b82c-b8ef7ab896dc" providerId="ADAL" clId="{2CED5CA2-F7AF-43CB-8EF7-4F7DA20620D7}" dt="2023-05-18T08:48:44.855" v="172"/>
          <ac:graphicFrameMkLst>
            <pc:docMk/>
            <pc:sldMk cId="1220241039" sldId="271"/>
            <ac:graphicFrameMk id="9" creationId="{5F2DC4B5-0729-09C3-EF77-D7B09E0EB909}"/>
          </ac:graphicFrameMkLst>
        </pc:graphicFrameChg>
        <pc:graphicFrameChg chg="del">
          <ac:chgData name="Mihkel Mannik" userId="f6229d15-d255-436c-b82c-b8ef7ab896dc" providerId="ADAL" clId="{2CED5CA2-F7AF-43CB-8EF7-4F7DA20620D7}" dt="2023-05-16T07:26:02.568" v="16" actId="478"/>
          <ac:graphicFrameMkLst>
            <pc:docMk/>
            <pc:sldMk cId="1220241039" sldId="271"/>
            <ac:graphicFrameMk id="11" creationId="{5F2DC4B5-0729-09C3-EF77-D7B09E0EB909}"/>
          </ac:graphicFrameMkLst>
        </pc:graphicFrameChg>
      </pc:sldChg>
      <pc:sldChg chg="modSp mod">
        <pc:chgData name="Mihkel Mannik" userId="f6229d15-d255-436c-b82c-b8ef7ab896dc" providerId="ADAL" clId="{2CED5CA2-F7AF-43CB-8EF7-4F7DA20620D7}" dt="2023-05-16T07:53:04.532" v="148" actId="20577"/>
        <pc:sldMkLst>
          <pc:docMk/>
          <pc:sldMk cId="3304376585" sldId="290"/>
        </pc:sldMkLst>
        <pc:spChg chg="mod">
          <ac:chgData name="Mihkel Mannik" userId="f6229d15-d255-436c-b82c-b8ef7ab896dc" providerId="ADAL" clId="{2CED5CA2-F7AF-43CB-8EF7-4F7DA20620D7}" dt="2023-05-16T07:53:04.532" v="148" actId="20577"/>
          <ac:spMkLst>
            <pc:docMk/>
            <pc:sldMk cId="3304376585" sldId="290"/>
            <ac:spMk id="14" creationId="{00CC70C5-EF4D-712B-2EE4-6DDFCCF5ABD5}"/>
          </ac:spMkLst>
        </pc:spChg>
      </pc:sldChg>
      <pc:sldChg chg="del">
        <pc:chgData name="Mihkel Mannik" userId="f6229d15-d255-436c-b82c-b8ef7ab896dc" providerId="ADAL" clId="{2CED5CA2-F7AF-43CB-8EF7-4F7DA20620D7}" dt="2023-05-16T07:48:39.377" v="18" actId="47"/>
        <pc:sldMkLst>
          <pc:docMk/>
          <pc:sldMk cId="2751975964" sldId="291"/>
        </pc:sldMkLst>
      </pc:sldChg>
    </pc:docChg>
  </pc:docChgLst>
  <pc:docChgLst>
    <pc:chgData name="Mihkel Mannik" userId="f6229d15-d255-436c-b82c-b8ef7ab896dc" providerId="ADAL" clId="{18985512-B649-4FDF-A051-D47EECEC586A}"/>
    <pc:docChg chg="undo redo custSel addSld delSld modSld sldOrd">
      <pc:chgData name="Mihkel Mannik" userId="f6229d15-d255-436c-b82c-b8ef7ab896dc" providerId="ADAL" clId="{18985512-B649-4FDF-A051-D47EECEC586A}" dt="2023-03-20T12:07:24.852" v="1326"/>
      <pc:docMkLst>
        <pc:docMk/>
      </pc:docMkLst>
      <pc:sldChg chg="addSp delSp modSp modTransition modAnim">
        <pc:chgData name="Mihkel Mannik" userId="f6229d15-d255-436c-b82c-b8ef7ab896dc" providerId="ADAL" clId="{18985512-B649-4FDF-A051-D47EECEC586A}" dt="2023-03-20T10:07:52.919" v="1307"/>
        <pc:sldMkLst>
          <pc:docMk/>
          <pc:sldMk cId="3172243086" sldId="256"/>
        </pc:sldMkLst>
        <pc:picChg chg="add del mod">
          <ac:chgData name="Mihkel Mannik" userId="f6229d15-d255-436c-b82c-b8ef7ab896dc" providerId="ADAL" clId="{18985512-B649-4FDF-A051-D47EECEC586A}" dt="2023-03-20T09:33:04.830" v="1300"/>
          <ac:picMkLst>
            <pc:docMk/>
            <pc:sldMk cId="3172243086" sldId="256"/>
            <ac:picMk id="4" creationId="{502BAFCE-AB8A-9A3C-21ED-774D19126240}"/>
          </ac:picMkLst>
        </pc:picChg>
        <pc:picChg chg="add del mod">
          <ac:chgData name="Mihkel Mannik" userId="f6229d15-d255-436c-b82c-b8ef7ab896dc" providerId="ADAL" clId="{18985512-B649-4FDF-A051-D47EECEC586A}" dt="2023-03-20T09:40:46.640" v="1304"/>
          <ac:picMkLst>
            <pc:docMk/>
            <pc:sldMk cId="3172243086" sldId="256"/>
            <ac:picMk id="10" creationId="{D0E901DB-8F49-0564-37B6-3BF10268D5F4}"/>
          </ac:picMkLst>
        </pc:picChg>
        <pc:picChg chg="add del mod">
          <ac:chgData name="Mihkel Mannik" userId="f6229d15-d255-436c-b82c-b8ef7ab896dc" providerId="ADAL" clId="{18985512-B649-4FDF-A051-D47EECEC586A}" dt="2023-03-20T09:40:57.323" v="1305"/>
          <ac:picMkLst>
            <pc:docMk/>
            <pc:sldMk cId="3172243086" sldId="256"/>
            <ac:picMk id="16" creationId="{1FFD463D-67A2-560D-B6EE-6EC408912668}"/>
          </ac:picMkLst>
        </pc:picChg>
        <pc:picChg chg="add del mod">
          <ac:chgData name="Mihkel Mannik" userId="f6229d15-d255-436c-b82c-b8ef7ab896dc" providerId="ADAL" clId="{18985512-B649-4FDF-A051-D47EECEC586A}" dt="2023-03-20T10:07:52.919" v="1307"/>
          <ac:picMkLst>
            <pc:docMk/>
            <pc:sldMk cId="3172243086" sldId="256"/>
            <ac:picMk id="21" creationId="{86F55513-824A-4567-264C-78E4858D8DDC}"/>
          </ac:picMkLst>
        </pc:picChg>
      </pc:sldChg>
      <pc:sldChg chg="del">
        <pc:chgData name="Mihkel Mannik" userId="f6229d15-d255-436c-b82c-b8ef7ab896dc" providerId="ADAL" clId="{18985512-B649-4FDF-A051-D47EECEC586A}" dt="2023-03-15T09:57:34.572" v="948" actId="47"/>
        <pc:sldMkLst>
          <pc:docMk/>
          <pc:sldMk cId="3491616335" sldId="257"/>
        </pc:sldMkLst>
      </pc:sldChg>
      <pc:sldChg chg="addSp delSp modSp mod modTransition modAnim">
        <pc:chgData name="Mihkel Mannik" userId="f6229d15-d255-436c-b82c-b8ef7ab896dc" providerId="ADAL" clId="{18985512-B649-4FDF-A051-D47EECEC586A}" dt="2023-03-20T10:07:52.919" v="1307"/>
        <pc:sldMkLst>
          <pc:docMk/>
          <pc:sldMk cId="3669881060" sldId="258"/>
        </pc:sldMkLst>
        <pc:spChg chg="add del mod">
          <ac:chgData name="Mihkel Mannik" userId="f6229d15-d255-436c-b82c-b8ef7ab896dc" providerId="ADAL" clId="{18985512-B649-4FDF-A051-D47EECEC586A}" dt="2023-03-14T09:17:29.292" v="15"/>
          <ac:spMkLst>
            <pc:docMk/>
            <pc:sldMk cId="3669881060" sldId="258"/>
            <ac:spMk id="8" creationId="{EC6B20FD-6956-437D-BAA6-9F44FE7738B5}"/>
          </ac:spMkLst>
        </pc:spChg>
        <pc:spChg chg="add del mod">
          <ac:chgData name="Mihkel Mannik" userId="f6229d15-d255-436c-b82c-b8ef7ab896dc" providerId="ADAL" clId="{18985512-B649-4FDF-A051-D47EECEC586A}" dt="2023-03-14T09:17:51.079" v="17"/>
          <ac:spMkLst>
            <pc:docMk/>
            <pc:sldMk cId="3669881060" sldId="258"/>
            <ac:spMk id="10" creationId="{4F2B2316-E0FF-CDF4-E6CB-ECDE1A2563A0}"/>
          </ac:spMkLst>
        </pc:spChg>
        <pc:spChg chg="mod">
          <ac:chgData name="Mihkel Mannik" userId="f6229d15-d255-436c-b82c-b8ef7ab896dc" providerId="ADAL" clId="{18985512-B649-4FDF-A051-D47EECEC586A}" dt="2023-03-15T08:00:11.659" v="681" actId="20577"/>
          <ac:spMkLst>
            <pc:docMk/>
            <pc:sldMk cId="3669881060" sldId="258"/>
            <ac:spMk id="11" creationId="{20EEE225-C4B1-D38B-CA95-502659F93F22}"/>
          </ac:spMkLst>
        </pc:spChg>
        <pc:spChg chg="add del mod">
          <ac:chgData name="Mihkel Mannik" userId="f6229d15-d255-436c-b82c-b8ef7ab896dc" providerId="ADAL" clId="{18985512-B649-4FDF-A051-D47EECEC586A}" dt="2023-03-14T09:18:31.632" v="19"/>
          <ac:spMkLst>
            <pc:docMk/>
            <pc:sldMk cId="3669881060" sldId="258"/>
            <ac:spMk id="14" creationId="{61ED85BB-7731-83C6-71C4-6841F278E302}"/>
          </ac:spMkLst>
        </pc:spChg>
        <pc:graphicFrameChg chg="add del">
          <ac:chgData name="Mihkel Mannik" userId="f6229d15-d255-436c-b82c-b8ef7ab896dc" providerId="ADAL" clId="{18985512-B649-4FDF-A051-D47EECEC586A}" dt="2023-03-14T09:17:38.179" v="16" actId="478"/>
          <ac:graphicFrameMkLst>
            <pc:docMk/>
            <pc:sldMk cId="3669881060" sldId="258"/>
            <ac:graphicFrameMk id="6" creationId="{910F9044-29CC-42FB-A177-981EE8A8EF3D}"/>
          </ac:graphicFrameMkLst>
        </pc:graphicFrameChg>
        <pc:graphicFrameChg chg="add del mod">
          <ac:chgData name="Mihkel Mannik" userId="f6229d15-d255-436c-b82c-b8ef7ab896dc" providerId="ADAL" clId="{18985512-B649-4FDF-A051-D47EECEC586A}" dt="2023-03-14T09:18:26.347" v="18" actId="478"/>
          <ac:graphicFrameMkLst>
            <pc:docMk/>
            <pc:sldMk cId="3669881060" sldId="258"/>
            <ac:graphicFrameMk id="12" creationId="{F5D73EC4-02EF-0FD9-89F1-C81710F3A8E4}"/>
          </ac:graphicFrameMkLst>
        </pc:graphicFrameChg>
        <pc:graphicFrameChg chg="add mod">
          <ac:chgData name="Mihkel Mannik" userId="f6229d15-d255-436c-b82c-b8ef7ab896dc" providerId="ADAL" clId="{18985512-B649-4FDF-A051-D47EECEC586A}" dt="2023-03-14T09:18:46.418" v="23" actId="14100"/>
          <ac:graphicFrameMkLst>
            <pc:docMk/>
            <pc:sldMk cId="3669881060" sldId="258"/>
            <ac:graphicFrameMk id="15" creationId="{F5D73EC4-02EF-0FD9-89F1-C81710F3A8E4}"/>
          </ac:graphicFrameMkLst>
        </pc:graphicFrameChg>
        <pc:picChg chg="add del mod replST delST">
          <ac:chgData name="Mihkel Mannik" userId="f6229d15-d255-436c-b82c-b8ef7ab896dc" providerId="ADAL" clId="{18985512-B649-4FDF-A051-D47EECEC586A}" dt="2023-03-14T09:17:29.292" v="15"/>
          <ac:picMkLst>
            <pc:docMk/>
            <pc:sldMk cId="3669881060" sldId="258"/>
            <ac:picMk id="3" creationId="{77EBB959-0824-27FC-D478-42E2E2CB8A5E}"/>
          </ac:picMkLst>
        </pc:picChg>
        <pc:picChg chg="add del mod">
          <ac:chgData name="Mihkel Mannik" userId="f6229d15-d255-436c-b82c-b8ef7ab896dc" providerId="ADAL" clId="{18985512-B649-4FDF-A051-D47EECEC586A}" dt="2023-03-20T09:40:57.323" v="1305"/>
          <ac:picMkLst>
            <pc:docMk/>
            <pc:sldMk cId="3669881060" sldId="258"/>
            <ac:picMk id="6" creationId="{4773408E-9480-B232-C47C-560534742998}"/>
          </ac:picMkLst>
        </pc:picChg>
        <pc:picChg chg="add del mod">
          <ac:chgData name="Mihkel Mannik" userId="f6229d15-d255-436c-b82c-b8ef7ab896dc" providerId="ADAL" clId="{18985512-B649-4FDF-A051-D47EECEC586A}" dt="2023-03-20T10:07:52.919" v="1307"/>
          <ac:picMkLst>
            <pc:docMk/>
            <pc:sldMk cId="3669881060" sldId="258"/>
            <ac:picMk id="9" creationId="{B3F334D0-D85F-9F4E-1A09-86E7A4E104D0}"/>
          </ac:picMkLst>
        </pc:picChg>
      </pc:sldChg>
      <pc:sldChg chg="addSp delSp modSp mod modTransition modAnim addCm delCm">
        <pc:chgData name="Mihkel Mannik" userId="f6229d15-d255-436c-b82c-b8ef7ab896dc" providerId="ADAL" clId="{18985512-B649-4FDF-A051-D47EECEC586A}" dt="2023-03-20T10:07:52.919" v="1307"/>
        <pc:sldMkLst>
          <pc:docMk/>
          <pc:sldMk cId="1554577859" sldId="259"/>
        </pc:sldMkLst>
        <pc:spChg chg="add del mod">
          <ac:chgData name="Mihkel Mannik" userId="f6229d15-d255-436c-b82c-b8ef7ab896dc" providerId="ADAL" clId="{18985512-B649-4FDF-A051-D47EECEC586A}" dt="2023-03-14T09:19:22.387" v="26"/>
          <ac:spMkLst>
            <pc:docMk/>
            <pc:sldMk cId="1554577859" sldId="259"/>
            <ac:spMk id="7" creationId="{E9153E2B-10E6-16B4-E038-A25A254CBAD8}"/>
          </ac:spMkLst>
        </pc:spChg>
        <pc:spChg chg="add del mod">
          <ac:chgData name="Mihkel Mannik" userId="f6229d15-d255-436c-b82c-b8ef7ab896dc" providerId="ADAL" clId="{18985512-B649-4FDF-A051-D47EECEC586A}" dt="2023-03-14T11:39:47.197" v="34"/>
          <ac:spMkLst>
            <pc:docMk/>
            <pc:sldMk cId="1554577859" sldId="259"/>
            <ac:spMk id="10" creationId="{15B03208-3F7C-8500-2F75-F4625CC36AA4}"/>
          </ac:spMkLst>
        </pc:spChg>
        <pc:graphicFrameChg chg="del">
          <ac:chgData name="Mihkel Mannik" userId="f6229d15-d255-436c-b82c-b8ef7ab896dc" providerId="ADAL" clId="{18985512-B649-4FDF-A051-D47EECEC586A}" dt="2023-03-14T09:19:08.412" v="25" actId="478"/>
          <ac:graphicFrameMkLst>
            <pc:docMk/>
            <pc:sldMk cId="1554577859" sldId="259"/>
            <ac:graphicFrameMk id="6" creationId="{8E91BC20-07C4-C3BF-A671-E83B5FD128CD}"/>
          </ac:graphicFrameMkLst>
        </pc:graphicFrameChg>
        <pc:graphicFrameChg chg="add del mod">
          <ac:chgData name="Mihkel Mannik" userId="f6229d15-d255-436c-b82c-b8ef7ab896dc" providerId="ADAL" clId="{18985512-B649-4FDF-A051-D47EECEC586A}" dt="2023-03-14T11:39:44.776" v="33" actId="478"/>
          <ac:graphicFrameMkLst>
            <pc:docMk/>
            <pc:sldMk cId="1554577859" sldId="259"/>
            <ac:graphicFrameMk id="8" creationId="{8F829FB4-7EA3-C767-7708-6CD5DEC838BD}"/>
          </ac:graphicFrameMkLst>
        </pc:graphicFrameChg>
        <pc:graphicFrameChg chg="add mod">
          <ac:chgData name="Mihkel Mannik" userId="f6229d15-d255-436c-b82c-b8ef7ab896dc" providerId="ADAL" clId="{18985512-B649-4FDF-A051-D47EECEC586A}" dt="2023-03-14T11:39:59.905" v="37" actId="14100"/>
          <ac:graphicFrameMkLst>
            <pc:docMk/>
            <pc:sldMk cId="1554577859" sldId="259"/>
            <ac:graphicFrameMk id="11" creationId="{8F829FB4-7EA3-C767-7708-6CD5DEC838BD}"/>
          </ac:graphicFrameMkLst>
        </pc:graphicFrameChg>
        <pc:picChg chg="add del mod">
          <ac:chgData name="Mihkel Mannik" userId="f6229d15-d255-436c-b82c-b8ef7ab896dc" providerId="ADAL" clId="{18985512-B649-4FDF-A051-D47EECEC586A}" dt="2023-03-20T09:40:57.323" v="1305"/>
          <ac:picMkLst>
            <pc:docMk/>
            <pc:sldMk cId="1554577859" sldId="259"/>
            <ac:picMk id="6" creationId="{6DA284E6-E1AD-9777-43DA-DFFCED816BC3}"/>
          </ac:picMkLst>
        </pc:picChg>
        <pc:picChg chg="add del mod">
          <ac:chgData name="Mihkel Mannik" userId="f6229d15-d255-436c-b82c-b8ef7ab896dc" providerId="ADAL" clId="{18985512-B649-4FDF-A051-D47EECEC586A}" dt="2023-03-20T10:07:52.919" v="1307"/>
          <ac:picMkLst>
            <pc:docMk/>
            <pc:sldMk cId="1554577859" sldId="259"/>
            <ac:picMk id="10" creationId="{E85D0823-5CED-8BDF-7E25-B6372866E277}"/>
          </ac:picMkLst>
        </pc:picChg>
        <pc:inkChg chg="add del">
          <ac:chgData name="Mihkel Mannik" userId="f6229d15-d255-436c-b82c-b8ef7ab896dc" providerId="ADAL" clId="{18985512-B649-4FDF-A051-D47EECEC586A}" dt="2023-03-20T10:07:52.919" v="1307"/>
          <ac:inkMkLst>
            <pc:docMk/>
            <pc:sldMk cId="1554577859" sldId="259"/>
            <ac:inkMk id="9" creationId="{F39DB342-B0C2-642E-E35A-89F9BD2DF336}"/>
          </ac:inkMkLst>
        </pc:ink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Mihkel Mannik" userId="f6229d15-d255-436c-b82c-b8ef7ab896dc" providerId="ADAL" clId="{18985512-B649-4FDF-A051-D47EECEC586A}" dt="2023-03-14T11:39:53.694" v="35"/>
              <pc2:cmMkLst xmlns:pc2="http://schemas.microsoft.com/office/powerpoint/2019/9/main/command">
                <pc:docMk/>
                <pc:sldMk cId="1554577859" sldId="259"/>
                <pc2:cmMk id="{B3EA72FC-C8BA-4936-8457-2B4A301F37BA}"/>
              </pc2:cmMkLst>
            </pc226:cmChg>
          </p:ext>
        </pc:extLst>
      </pc:sldChg>
      <pc:sldChg chg="addSp delSp modSp mod modTransition modAnim">
        <pc:chgData name="Mihkel Mannik" userId="f6229d15-d255-436c-b82c-b8ef7ab896dc" providerId="ADAL" clId="{18985512-B649-4FDF-A051-D47EECEC586A}" dt="2023-03-20T10:07:52.919" v="1307"/>
        <pc:sldMkLst>
          <pc:docMk/>
          <pc:sldMk cId="4062343936" sldId="260"/>
        </pc:sldMkLst>
        <pc:spChg chg="add del mod">
          <ac:chgData name="Mihkel Mannik" userId="f6229d15-d255-436c-b82c-b8ef7ab896dc" providerId="ADAL" clId="{18985512-B649-4FDF-A051-D47EECEC586A}" dt="2023-03-14T11:52:11.151" v="39"/>
          <ac:spMkLst>
            <pc:docMk/>
            <pc:sldMk cId="4062343936" sldId="260"/>
            <ac:spMk id="6" creationId="{C0297B04-E0E7-6975-0A5D-7BC3F42B2066}"/>
          </ac:spMkLst>
        </pc:spChg>
        <pc:spChg chg="add del mod">
          <ac:chgData name="Mihkel Mannik" userId="f6229d15-d255-436c-b82c-b8ef7ab896dc" providerId="ADAL" clId="{18985512-B649-4FDF-A051-D47EECEC586A}" dt="2023-03-14T11:52:30.301" v="42"/>
          <ac:spMkLst>
            <pc:docMk/>
            <pc:sldMk cId="4062343936" sldId="260"/>
            <ac:spMk id="9" creationId="{6C1B0A6F-A9EF-C28F-77B2-2F9BA4BB9957}"/>
          </ac:spMkLst>
        </pc:spChg>
        <pc:graphicFrameChg chg="add del mod">
          <ac:chgData name="Mihkel Mannik" userId="f6229d15-d255-436c-b82c-b8ef7ab896dc" providerId="ADAL" clId="{18985512-B649-4FDF-A051-D47EECEC586A}" dt="2023-03-14T11:52:27.917" v="41" actId="478"/>
          <ac:graphicFrameMkLst>
            <pc:docMk/>
            <pc:sldMk cId="4062343936" sldId="260"/>
            <ac:graphicFrameMk id="7" creationId="{5FF29E5E-4958-E8F2-275B-45F28236F93C}"/>
          </ac:graphicFrameMkLst>
        </pc:graphicFrameChg>
        <pc:graphicFrameChg chg="del">
          <ac:chgData name="Mihkel Mannik" userId="f6229d15-d255-436c-b82c-b8ef7ab896dc" providerId="ADAL" clId="{18985512-B649-4FDF-A051-D47EECEC586A}" dt="2023-03-14T11:52:08.204" v="38" actId="478"/>
          <ac:graphicFrameMkLst>
            <pc:docMk/>
            <pc:sldMk cId="4062343936" sldId="260"/>
            <ac:graphicFrameMk id="10" creationId="{5E00DE46-54FE-4B53-AA34-B8BB65C6CF74}"/>
          </ac:graphicFrameMkLst>
        </pc:graphicFrameChg>
        <pc:graphicFrameChg chg="add mod">
          <ac:chgData name="Mihkel Mannik" userId="f6229d15-d255-436c-b82c-b8ef7ab896dc" providerId="ADAL" clId="{18985512-B649-4FDF-A051-D47EECEC586A}" dt="2023-03-14T11:52:30.301" v="42"/>
          <ac:graphicFrameMkLst>
            <pc:docMk/>
            <pc:sldMk cId="4062343936" sldId="260"/>
            <ac:graphicFrameMk id="11" creationId="{5FF29E5E-4958-E8F2-275B-45F28236F93C}"/>
          </ac:graphicFrameMkLst>
        </pc:graphicFrameChg>
        <pc:picChg chg="add del mod">
          <ac:chgData name="Mihkel Mannik" userId="f6229d15-d255-436c-b82c-b8ef7ab896dc" providerId="ADAL" clId="{18985512-B649-4FDF-A051-D47EECEC586A}" dt="2023-03-20T09:40:57.323" v="1305"/>
          <ac:picMkLst>
            <pc:docMk/>
            <pc:sldMk cId="4062343936" sldId="260"/>
            <ac:picMk id="6" creationId="{2D3703E5-8FD7-E191-CCD3-3FF698635965}"/>
          </ac:picMkLst>
        </pc:picChg>
        <pc:picChg chg="add del mod">
          <ac:chgData name="Mihkel Mannik" userId="f6229d15-d255-436c-b82c-b8ef7ab896dc" providerId="ADAL" clId="{18985512-B649-4FDF-A051-D47EECEC586A}" dt="2023-03-20T10:07:52.919" v="1307"/>
          <ac:picMkLst>
            <pc:docMk/>
            <pc:sldMk cId="4062343936" sldId="260"/>
            <ac:picMk id="8" creationId="{9DDA1033-F8F5-A892-84F5-BE7AFF345C6A}"/>
          </ac:picMkLst>
        </pc:picChg>
      </pc:sldChg>
      <pc:sldChg chg="addSp delSp modSp mod ord modTransition modAnim">
        <pc:chgData name="Mihkel Mannik" userId="f6229d15-d255-436c-b82c-b8ef7ab896dc" providerId="ADAL" clId="{18985512-B649-4FDF-A051-D47EECEC586A}" dt="2023-03-20T10:07:52.919" v="1307"/>
        <pc:sldMkLst>
          <pc:docMk/>
          <pc:sldMk cId="3823319700" sldId="261"/>
        </pc:sldMkLst>
        <pc:spChg chg="mod">
          <ac:chgData name="Mihkel Mannik" userId="f6229d15-d255-436c-b82c-b8ef7ab896dc" providerId="ADAL" clId="{18985512-B649-4FDF-A051-D47EECEC586A}" dt="2023-03-15T14:17:43.858" v="1092"/>
          <ac:spMkLst>
            <pc:docMk/>
            <pc:sldMk cId="3823319700" sldId="261"/>
            <ac:spMk id="4" creationId="{A84D6EE1-4353-08F9-03EF-6CEC751A76B2}"/>
          </ac:spMkLst>
        </pc:spChg>
        <pc:spChg chg="add del mod">
          <ac:chgData name="Mihkel Mannik" userId="f6229d15-d255-436c-b82c-b8ef7ab896dc" providerId="ADAL" clId="{18985512-B649-4FDF-A051-D47EECEC586A}" dt="2023-03-14T13:56:43.300" v="94"/>
          <ac:spMkLst>
            <pc:docMk/>
            <pc:sldMk cId="3823319700" sldId="261"/>
            <ac:spMk id="6" creationId="{2AC53DE8-32EE-39B4-F7D5-9BD0D0D7077F}"/>
          </ac:spMkLst>
        </pc:spChg>
        <pc:spChg chg="add del mod">
          <ac:chgData name="Mihkel Mannik" userId="f6229d15-d255-436c-b82c-b8ef7ab896dc" providerId="ADAL" clId="{18985512-B649-4FDF-A051-D47EECEC586A}" dt="2023-03-15T14:13:53.293" v="1074"/>
          <ac:spMkLst>
            <pc:docMk/>
            <pc:sldMk cId="3823319700" sldId="261"/>
            <ac:spMk id="10" creationId="{D55B629B-54AB-009A-5EB6-F18637F2119B}"/>
          </ac:spMkLst>
        </pc:spChg>
        <pc:graphicFrameChg chg="add del mod">
          <ac:chgData name="Mihkel Mannik" userId="f6229d15-d255-436c-b82c-b8ef7ab896dc" providerId="ADAL" clId="{18985512-B649-4FDF-A051-D47EECEC586A}" dt="2023-03-15T14:13:51.296" v="1073" actId="478"/>
          <ac:graphicFrameMkLst>
            <pc:docMk/>
            <pc:sldMk cId="3823319700" sldId="261"/>
            <ac:graphicFrameMk id="7" creationId="{A15B5DAA-CC7B-65A2-FC08-76E60E349DB0}"/>
          </ac:graphicFrameMkLst>
        </pc:graphicFrameChg>
        <pc:graphicFrameChg chg="add del">
          <ac:chgData name="Mihkel Mannik" userId="f6229d15-d255-436c-b82c-b8ef7ab896dc" providerId="ADAL" clId="{18985512-B649-4FDF-A051-D47EECEC586A}" dt="2023-03-14T13:56:38.610" v="93" actId="478"/>
          <ac:graphicFrameMkLst>
            <pc:docMk/>
            <pc:sldMk cId="3823319700" sldId="261"/>
            <ac:graphicFrameMk id="8" creationId="{00C9FB1C-480F-0615-A798-312317CA390E}"/>
          </ac:graphicFrameMkLst>
        </pc:graphicFrameChg>
        <pc:graphicFrameChg chg="add mod">
          <ac:chgData name="Mihkel Mannik" userId="f6229d15-d255-436c-b82c-b8ef7ab896dc" providerId="ADAL" clId="{18985512-B649-4FDF-A051-D47EECEC586A}" dt="2023-03-15T14:13:53.293" v="1074"/>
          <ac:graphicFrameMkLst>
            <pc:docMk/>
            <pc:sldMk cId="3823319700" sldId="261"/>
            <ac:graphicFrameMk id="11" creationId="{A15B5DAA-CC7B-65A2-FC08-76E60E349DB0}"/>
          </ac:graphicFrameMkLst>
        </pc:graphicFrameChg>
        <pc:picChg chg="add del mod">
          <ac:chgData name="Mihkel Mannik" userId="f6229d15-d255-436c-b82c-b8ef7ab896dc" providerId="ADAL" clId="{18985512-B649-4FDF-A051-D47EECEC586A}" dt="2023-03-20T09:40:57.323" v="1305"/>
          <ac:picMkLst>
            <pc:docMk/>
            <pc:sldMk cId="3823319700" sldId="261"/>
            <ac:picMk id="6" creationId="{8B0CEDE0-575B-45B7-375E-3F54B288DDBB}"/>
          </ac:picMkLst>
        </pc:picChg>
        <pc:picChg chg="add del mod">
          <ac:chgData name="Mihkel Mannik" userId="f6229d15-d255-436c-b82c-b8ef7ab896dc" providerId="ADAL" clId="{18985512-B649-4FDF-A051-D47EECEC586A}" dt="2023-03-20T10:07:52.919" v="1307"/>
          <ac:picMkLst>
            <pc:docMk/>
            <pc:sldMk cId="3823319700" sldId="261"/>
            <ac:picMk id="10" creationId="{77B941A1-BBDD-AC56-28F0-1C9700DE9462}"/>
          </ac:picMkLst>
        </pc:picChg>
      </pc:sldChg>
      <pc:sldChg chg="addSp delSp modSp mod ord modTransition modAnim">
        <pc:chgData name="Mihkel Mannik" userId="f6229d15-d255-436c-b82c-b8ef7ab896dc" providerId="ADAL" clId="{18985512-B649-4FDF-A051-D47EECEC586A}" dt="2023-03-20T10:46:17.038" v="1309" actId="6549"/>
        <pc:sldMkLst>
          <pc:docMk/>
          <pc:sldMk cId="140443623" sldId="262"/>
        </pc:sldMkLst>
        <pc:spChg chg="mod">
          <ac:chgData name="Mihkel Mannik" userId="f6229d15-d255-436c-b82c-b8ef7ab896dc" providerId="ADAL" clId="{18985512-B649-4FDF-A051-D47EECEC586A}" dt="2023-03-20T10:46:17.038" v="1309" actId="6549"/>
          <ac:spMkLst>
            <pc:docMk/>
            <pc:sldMk cId="140443623" sldId="262"/>
            <ac:spMk id="2" creationId="{BD9D487E-D28F-92B5-F994-6D3B5CCD9CB4}"/>
          </ac:spMkLst>
        </pc:spChg>
        <pc:spChg chg="mod">
          <ac:chgData name="Mihkel Mannik" userId="f6229d15-d255-436c-b82c-b8ef7ab896dc" providerId="ADAL" clId="{18985512-B649-4FDF-A051-D47EECEC586A}" dt="2023-03-15T14:17:43.689" v="1091" actId="20577"/>
          <ac:spMkLst>
            <pc:docMk/>
            <pc:sldMk cId="140443623" sldId="262"/>
            <ac:spMk id="4" creationId="{40C7FFE6-CFC8-25E2-20CA-9DD7DE7CFB22}"/>
          </ac:spMkLst>
        </pc:spChg>
        <pc:picChg chg="add del mod">
          <ac:chgData name="Mihkel Mannik" userId="f6229d15-d255-436c-b82c-b8ef7ab896dc" providerId="ADAL" clId="{18985512-B649-4FDF-A051-D47EECEC586A}" dt="2023-03-20T09:40:57.323" v="1305"/>
          <ac:picMkLst>
            <pc:docMk/>
            <pc:sldMk cId="140443623" sldId="262"/>
            <ac:picMk id="6" creationId="{DE0C6A90-DC5F-6B2E-6DB0-0583FF86C692}"/>
          </ac:picMkLst>
        </pc:picChg>
        <pc:picChg chg="add del mod">
          <ac:chgData name="Mihkel Mannik" userId="f6229d15-d255-436c-b82c-b8ef7ab896dc" providerId="ADAL" clId="{18985512-B649-4FDF-A051-D47EECEC586A}" dt="2023-03-20T10:07:52.919" v="1307"/>
          <ac:picMkLst>
            <pc:docMk/>
            <pc:sldMk cId="140443623" sldId="262"/>
            <ac:picMk id="9" creationId="{9BAE103E-510F-C6E9-0B22-277F7B3E2F9E}"/>
          </ac:picMkLst>
        </pc:picChg>
      </pc:sldChg>
      <pc:sldChg chg="addSp delSp modSp mod ord modTransition modAnim">
        <pc:chgData name="Mihkel Mannik" userId="f6229d15-d255-436c-b82c-b8ef7ab896dc" providerId="ADAL" clId="{18985512-B649-4FDF-A051-D47EECEC586A}" dt="2023-03-20T10:07:52.919" v="1307"/>
        <pc:sldMkLst>
          <pc:docMk/>
          <pc:sldMk cId="2903541881" sldId="266"/>
        </pc:sldMkLst>
        <pc:spChg chg="del mod">
          <ac:chgData name="Mihkel Mannik" userId="f6229d15-d255-436c-b82c-b8ef7ab896dc" providerId="ADAL" clId="{18985512-B649-4FDF-A051-D47EECEC586A}" dt="2023-03-15T14:38:02.623" v="1137" actId="478"/>
          <ac:spMkLst>
            <pc:docMk/>
            <pc:sldMk cId="2903541881" sldId="266"/>
            <ac:spMk id="2" creationId="{94FCD72F-54E9-CB0C-29CA-A69E2B0789A6}"/>
          </ac:spMkLst>
        </pc:spChg>
        <pc:spChg chg="mod">
          <ac:chgData name="Mihkel Mannik" userId="f6229d15-d255-436c-b82c-b8ef7ab896dc" providerId="ADAL" clId="{18985512-B649-4FDF-A051-D47EECEC586A}" dt="2023-03-15T14:19:33.744" v="1126" actId="6549"/>
          <ac:spMkLst>
            <pc:docMk/>
            <pc:sldMk cId="2903541881" sldId="266"/>
            <ac:spMk id="4" creationId="{5A2C6882-633B-6786-71EE-689F810BCD0F}"/>
          </ac:spMkLst>
        </pc:spChg>
        <pc:spChg chg="add del mod">
          <ac:chgData name="Mihkel Mannik" userId="f6229d15-d255-436c-b82c-b8ef7ab896dc" providerId="ADAL" clId="{18985512-B649-4FDF-A051-D47EECEC586A}" dt="2023-03-15T14:31:42.292" v="1129" actId="478"/>
          <ac:spMkLst>
            <pc:docMk/>
            <pc:sldMk cId="2903541881" sldId="266"/>
            <ac:spMk id="6" creationId="{2349D31C-538D-3BF1-BE50-F90C7856ABF0}"/>
          </ac:spMkLst>
        </pc:spChg>
        <pc:spChg chg="add del mod">
          <ac:chgData name="Mihkel Mannik" userId="f6229d15-d255-436c-b82c-b8ef7ab896dc" providerId="ADAL" clId="{18985512-B649-4FDF-A051-D47EECEC586A}" dt="2023-03-15T14:32:01.995" v="1131" actId="931"/>
          <ac:spMkLst>
            <pc:docMk/>
            <pc:sldMk cId="2903541881" sldId="266"/>
            <ac:spMk id="8" creationId="{B86AC54F-99DF-5BCB-7CDA-83BAE711634D}"/>
          </ac:spMkLst>
        </pc:spChg>
        <pc:spChg chg="mod">
          <ac:chgData name="Mihkel Mannik" userId="f6229d15-d255-436c-b82c-b8ef7ab896dc" providerId="ADAL" clId="{18985512-B649-4FDF-A051-D47EECEC586A}" dt="2023-03-16T08:18:28.076" v="1182" actId="207"/>
          <ac:spMkLst>
            <pc:docMk/>
            <pc:sldMk cId="2903541881" sldId="266"/>
            <ac:spMk id="14" creationId="{00CC70C5-EF4D-712B-2EE4-6DDFCCF5ABD5}"/>
          </ac:spMkLst>
        </pc:spChg>
        <pc:picChg chg="add del mod">
          <ac:chgData name="Mihkel Mannik" userId="f6229d15-d255-436c-b82c-b8ef7ab896dc" providerId="ADAL" clId="{18985512-B649-4FDF-A051-D47EECEC586A}" dt="2023-03-20T10:07:52.919" v="1307"/>
          <ac:picMkLst>
            <pc:docMk/>
            <pc:sldMk cId="2903541881" sldId="266"/>
            <ac:picMk id="6" creationId="{0F54CDAE-CAA8-ABD9-0385-8DBD40E0579E}"/>
          </ac:picMkLst>
        </pc:picChg>
        <pc:picChg chg="add mod">
          <ac:chgData name="Mihkel Mannik" userId="f6229d15-d255-436c-b82c-b8ef7ab896dc" providerId="ADAL" clId="{18985512-B649-4FDF-A051-D47EECEC586A}" dt="2023-03-15T14:38:07.097" v="1138" actId="14100"/>
          <ac:picMkLst>
            <pc:docMk/>
            <pc:sldMk cId="2903541881" sldId="266"/>
            <ac:picMk id="10" creationId="{55D9661B-3874-A0A0-2AEA-A6E75CF4ABB6}"/>
          </ac:picMkLst>
        </pc:picChg>
        <pc:picChg chg="add del">
          <ac:chgData name="Mihkel Mannik" userId="f6229d15-d255-436c-b82c-b8ef7ab896dc" providerId="ADAL" clId="{18985512-B649-4FDF-A051-D47EECEC586A}" dt="2023-03-15T14:31:44.853" v="1130" actId="478"/>
          <ac:picMkLst>
            <pc:docMk/>
            <pc:sldMk cId="2903541881" sldId="266"/>
            <ac:picMk id="11" creationId="{1053E68A-BD11-6620-86D3-ED5E248E832B}"/>
          </ac:picMkLst>
        </pc:picChg>
      </pc:sldChg>
      <pc:sldChg chg="addSp delSp modSp mod modTransition modAnim">
        <pc:chgData name="Mihkel Mannik" userId="f6229d15-d255-436c-b82c-b8ef7ab896dc" providerId="ADAL" clId="{18985512-B649-4FDF-A051-D47EECEC586A}" dt="2023-03-20T10:55:01.672" v="1314"/>
        <pc:sldMkLst>
          <pc:docMk/>
          <pc:sldMk cId="3726958696" sldId="270"/>
        </pc:sldMkLst>
        <pc:spChg chg="add del mod">
          <ac:chgData name="Mihkel Mannik" userId="f6229d15-d255-436c-b82c-b8ef7ab896dc" providerId="ADAL" clId="{18985512-B649-4FDF-A051-D47EECEC586A}" dt="2023-03-14T11:19:21.934" v="31"/>
          <ac:spMkLst>
            <pc:docMk/>
            <pc:sldMk cId="3726958696" sldId="270"/>
            <ac:spMk id="6" creationId="{EFE6C77F-E4B9-C775-04AE-2DAC4B32D176}"/>
          </ac:spMkLst>
        </pc:spChg>
        <pc:spChg chg="mod">
          <ac:chgData name="Mihkel Mannik" userId="f6229d15-d255-436c-b82c-b8ef7ab896dc" providerId="ADAL" clId="{18985512-B649-4FDF-A051-D47EECEC586A}" dt="2023-03-15T10:00:14.084" v="1027" actId="20577"/>
          <ac:spMkLst>
            <pc:docMk/>
            <pc:sldMk cId="3726958696" sldId="270"/>
            <ac:spMk id="12" creationId="{14C6ABB1-6070-9ADB-6560-C90E52D86E0B}"/>
          </ac:spMkLst>
        </pc:spChg>
        <pc:graphicFrameChg chg="add mod">
          <ac:chgData name="Mihkel Mannik" userId="f6229d15-d255-436c-b82c-b8ef7ab896dc" providerId="ADAL" clId="{18985512-B649-4FDF-A051-D47EECEC586A}" dt="2023-03-20T10:55:01.672" v="1314"/>
          <ac:graphicFrameMkLst>
            <pc:docMk/>
            <pc:sldMk cId="3726958696" sldId="270"/>
            <ac:graphicFrameMk id="7" creationId="{BFBCAD62-35CA-4F22-49C1-3C758375740A}"/>
          </ac:graphicFrameMkLst>
        </pc:graphicFrameChg>
        <pc:graphicFrameChg chg="del mod">
          <ac:chgData name="Mihkel Mannik" userId="f6229d15-d255-436c-b82c-b8ef7ab896dc" providerId="ADAL" clId="{18985512-B649-4FDF-A051-D47EECEC586A}" dt="2023-03-14T11:19:16.384" v="30" actId="478"/>
          <ac:graphicFrameMkLst>
            <pc:docMk/>
            <pc:sldMk cId="3726958696" sldId="270"/>
            <ac:graphicFrameMk id="11" creationId="{03A3F038-56AA-47B3-8DDF-AF309F71B636}"/>
          </ac:graphicFrameMkLst>
        </pc:graphicFrameChg>
        <pc:picChg chg="add del mod">
          <ac:chgData name="Mihkel Mannik" userId="f6229d15-d255-436c-b82c-b8ef7ab896dc" providerId="ADAL" clId="{18985512-B649-4FDF-A051-D47EECEC586A}" dt="2023-03-20T10:07:52.919" v="1307"/>
          <ac:picMkLst>
            <pc:docMk/>
            <pc:sldMk cId="3726958696" sldId="270"/>
            <ac:picMk id="6" creationId="{0254A70D-1182-C0AF-5A37-DF396ACB4B61}"/>
          </ac:picMkLst>
        </pc:picChg>
      </pc:sldChg>
      <pc:sldChg chg="addSp delSp modSp mod modTransition modAnim">
        <pc:chgData name="Mihkel Mannik" userId="f6229d15-d255-436c-b82c-b8ef7ab896dc" providerId="ADAL" clId="{18985512-B649-4FDF-A051-D47EECEC586A}" dt="2023-03-20T10:07:52.919" v="1307"/>
        <pc:sldMkLst>
          <pc:docMk/>
          <pc:sldMk cId="1220241039" sldId="271"/>
        </pc:sldMkLst>
        <pc:spChg chg="add del mod">
          <ac:chgData name="Mihkel Mannik" userId="f6229d15-d255-436c-b82c-b8ef7ab896dc" providerId="ADAL" clId="{18985512-B649-4FDF-A051-D47EECEC586A}" dt="2023-03-14T12:00:55.409" v="44"/>
          <ac:spMkLst>
            <pc:docMk/>
            <pc:sldMk cId="1220241039" sldId="271"/>
            <ac:spMk id="7" creationId="{79A653BC-A60C-3881-1816-0E4504CA77B1}"/>
          </ac:spMkLst>
        </pc:spChg>
        <pc:spChg chg="add del mod">
          <ac:chgData name="Mihkel Mannik" userId="f6229d15-d255-436c-b82c-b8ef7ab896dc" providerId="ADAL" clId="{18985512-B649-4FDF-A051-D47EECEC586A}" dt="2023-03-14T12:01:10.389" v="46"/>
          <ac:spMkLst>
            <pc:docMk/>
            <pc:sldMk cId="1220241039" sldId="271"/>
            <ac:spMk id="10" creationId="{895FA10B-36F0-78C9-6DCB-8B31F56CF4FF}"/>
          </ac:spMkLst>
        </pc:spChg>
        <pc:graphicFrameChg chg="add del mod">
          <ac:chgData name="Mihkel Mannik" userId="f6229d15-d255-436c-b82c-b8ef7ab896dc" providerId="ADAL" clId="{18985512-B649-4FDF-A051-D47EECEC586A}" dt="2023-03-14T12:01:09.037" v="45" actId="478"/>
          <ac:graphicFrameMkLst>
            <pc:docMk/>
            <pc:sldMk cId="1220241039" sldId="271"/>
            <ac:graphicFrameMk id="8" creationId="{5F2DC4B5-0729-09C3-EF77-D7B09E0EB909}"/>
          </ac:graphicFrameMkLst>
        </pc:graphicFrameChg>
        <pc:graphicFrameChg chg="add mod">
          <ac:chgData name="Mihkel Mannik" userId="f6229d15-d255-436c-b82c-b8ef7ab896dc" providerId="ADAL" clId="{18985512-B649-4FDF-A051-D47EECEC586A}" dt="2023-03-16T08:19:55.105" v="1183" actId="113"/>
          <ac:graphicFrameMkLst>
            <pc:docMk/>
            <pc:sldMk cId="1220241039" sldId="271"/>
            <ac:graphicFrameMk id="11" creationId="{5F2DC4B5-0729-09C3-EF77-D7B09E0EB909}"/>
          </ac:graphicFrameMkLst>
        </pc:graphicFrameChg>
        <pc:picChg chg="del">
          <ac:chgData name="Mihkel Mannik" userId="f6229d15-d255-436c-b82c-b8ef7ab896dc" providerId="ADAL" clId="{18985512-B649-4FDF-A051-D47EECEC586A}" dt="2023-03-14T12:00:52.886" v="43" actId="478"/>
          <ac:picMkLst>
            <pc:docMk/>
            <pc:sldMk cId="1220241039" sldId="271"/>
            <ac:picMk id="5" creationId="{22775AAF-A862-02D0-E42B-933ECB2294EE}"/>
          </ac:picMkLst>
        </pc:picChg>
        <pc:picChg chg="add del mod">
          <ac:chgData name="Mihkel Mannik" userId="f6229d15-d255-436c-b82c-b8ef7ab896dc" providerId="ADAL" clId="{18985512-B649-4FDF-A051-D47EECEC586A}" dt="2023-03-20T10:07:52.919" v="1307"/>
          <ac:picMkLst>
            <pc:docMk/>
            <pc:sldMk cId="1220241039" sldId="271"/>
            <ac:picMk id="6" creationId="{7917D43A-3A0D-29BA-0435-595D56E67471}"/>
          </ac:picMkLst>
        </pc:picChg>
      </pc:sldChg>
      <pc:sldChg chg="add del ord">
        <pc:chgData name="Mihkel Mannik" userId="f6229d15-d255-436c-b82c-b8ef7ab896dc" providerId="ADAL" clId="{18985512-B649-4FDF-A051-D47EECEC586A}" dt="2023-03-15T14:17:44.005" v="1093" actId="47"/>
        <pc:sldMkLst>
          <pc:docMk/>
          <pc:sldMk cId="299789877" sldId="278"/>
        </pc:sldMkLst>
      </pc:sldChg>
      <pc:sldChg chg="del">
        <pc:chgData name="Mihkel Mannik" userId="f6229d15-d255-436c-b82c-b8ef7ab896dc" providerId="ADAL" clId="{18985512-B649-4FDF-A051-D47EECEC586A}" dt="2023-03-15T09:57:31.349" v="947" actId="47"/>
        <pc:sldMkLst>
          <pc:docMk/>
          <pc:sldMk cId="1517151022" sldId="279"/>
        </pc:sldMkLst>
      </pc:sldChg>
      <pc:sldChg chg="modSp del mod">
        <pc:chgData name="Mihkel Mannik" userId="f6229d15-d255-436c-b82c-b8ef7ab896dc" providerId="ADAL" clId="{18985512-B649-4FDF-A051-D47EECEC586A}" dt="2023-03-15T08:18:34.468" v="930" actId="2696"/>
        <pc:sldMkLst>
          <pc:docMk/>
          <pc:sldMk cId="4098721695" sldId="280"/>
        </pc:sldMkLst>
        <pc:spChg chg="mod">
          <ac:chgData name="Mihkel Mannik" userId="f6229d15-d255-436c-b82c-b8ef7ab896dc" providerId="ADAL" clId="{18985512-B649-4FDF-A051-D47EECEC586A}" dt="2023-03-14T12:01:28.415" v="47" actId="207"/>
          <ac:spMkLst>
            <pc:docMk/>
            <pc:sldMk cId="4098721695" sldId="280"/>
            <ac:spMk id="7" creationId="{756D56BE-1D00-E5C2-2528-E83DBB0AAB1D}"/>
          </ac:spMkLst>
        </pc:spChg>
      </pc:sldChg>
      <pc:sldChg chg="modSp del mod">
        <pc:chgData name="Mihkel Mannik" userId="f6229d15-d255-436c-b82c-b8ef7ab896dc" providerId="ADAL" clId="{18985512-B649-4FDF-A051-D47EECEC586A}" dt="2023-03-15T13:54:54.128" v="1058" actId="47"/>
        <pc:sldMkLst>
          <pc:docMk/>
          <pc:sldMk cId="4294466006" sldId="281"/>
        </pc:sldMkLst>
        <pc:spChg chg="mod">
          <ac:chgData name="Mihkel Mannik" userId="f6229d15-d255-436c-b82c-b8ef7ab896dc" providerId="ADAL" clId="{18985512-B649-4FDF-A051-D47EECEC586A}" dt="2023-03-15T08:13:55.052" v="928" actId="207"/>
          <ac:spMkLst>
            <pc:docMk/>
            <pc:sldMk cId="4294466006" sldId="281"/>
            <ac:spMk id="2" creationId="{BD9D487E-D28F-92B5-F994-6D3B5CCD9CB4}"/>
          </ac:spMkLst>
        </pc:spChg>
      </pc:sldChg>
      <pc:sldChg chg="addSp delSp modSp del mod">
        <pc:chgData name="Mihkel Mannik" userId="f6229d15-d255-436c-b82c-b8ef7ab896dc" providerId="ADAL" clId="{18985512-B649-4FDF-A051-D47EECEC586A}" dt="2023-03-15T13:54:55.650" v="1059" actId="47"/>
        <pc:sldMkLst>
          <pc:docMk/>
          <pc:sldMk cId="3012095753" sldId="282"/>
        </pc:sldMkLst>
        <pc:spChg chg="add del mod">
          <ac:chgData name="Mihkel Mannik" userId="f6229d15-d255-436c-b82c-b8ef7ab896dc" providerId="ADAL" clId="{18985512-B649-4FDF-A051-D47EECEC586A}" dt="2023-03-15T08:16:12.799" v="929"/>
          <ac:spMkLst>
            <pc:docMk/>
            <pc:sldMk cId="3012095753" sldId="282"/>
            <ac:spMk id="6" creationId="{918F58E0-423C-22BF-F1C8-523F9B0F6D1C}"/>
          </ac:spMkLst>
        </pc:spChg>
        <pc:graphicFrameChg chg="add mod">
          <ac:chgData name="Mihkel Mannik" userId="f6229d15-d255-436c-b82c-b8ef7ab896dc" providerId="ADAL" clId="{18985512-B649-4FDF-A051-D47EECEC586A}" dt="2023-03-15T08:16:12.799" v="929"/>
          <ac:graphicFrameMkLst>
            <pc:docMk/>
            <pc:sldMk cId="3012095753" sldId="282"/>
            <ac:graphicFrameMk id="7" creationId="{65D736DB-D990-D8D0-B056-88D7E892CD85}"/>
          </ac:graphicFrameMkLst>
        </pc:graphicFrameChg>
        <pc:graphicFrameChg chg="del">
          <ac:chgData name="Mihkel Mannik" userId="f6229d15-d255-436c-b82c-b8ef7ab896dc" providerId="ADAL" clId="{18985512-B649-4FDF-A051-D47EECEC586A}" dt="2023-03-15T08:10:10.116" v="925" actId="478"/>
          <ac:graphicFrameMkLst>
            <pc:docMk/>
            <pc:sldMk cId="3012095753" sldId="282"/>
            <ac:graphicFrameMk id="8" creationId="{A87F0D85-1E69-994F-7FBC-265DBAB87D2D}"/>
          </ac:graphicFrameMkLst>
        </pc:graphicFrameChg>
      </pc:sldChg>
      <pc:sldChg chg="del">
        <pc:chgData name="Mihkel Mannik" userId="f6229d15-d255-436c-b82c-b8ef7ab896dc" providerId="ADAL" clId="{18985512-B649-4FDF-A051-D47EECEC586A}" dt="2023-03-15T13:54:57.667" v="1060" actId="47"/>
        <pc:sldMkLst>
          <pc:docMk/>
          <pc:sldMk cId="1514595460" sldId="283"/>
        </pc:sldMkLst>
      </pc:sldChg>
      <pc:sldChg chg="del">
        <pc:chgData name="Mihkel Mannik" userId="f6229d15-d255-436c-b82c-b8ef7ab896dc" providerId="ADAL" clId="{18985512-B649-4FDF-A051-D47EECEC586A}" dt="2023-03-15T13:54:58.723" v="1061" actId="47"/>
        <pc:sldMkLst>
          <pc:docMk/>
          <pc:sldMk cId="2733132534" sldId="284"/>
        </pc:sldMkLst>
      </pc:sldChg>
      <pc:sldChg chg="addSp delSp modSp mod modTransition modAnim">
        <pc:chgData name="Mihkel Mannik" userId="f6229d15-d255-436c-b82c-b8ef7ab896dc" providerId="ADAL" clId="{18985512-B649-4FDF-A051-D47EECEC586A}" dt="2023-03-20T10:07:52.919" v="1307"/>
        <pc:sldMkLst>
          <pc:docMk/>
          <pc:sldMk cId="2713578933" sldId="286"/>
        </pc:sldMkLst>
        <pc:spChg chg="mod">
          <ac:chgData name="Mihkel Mannik" userId="f6229d15-d255-436c-b82c-b8ef7ab896dc" providerId="ADAL" clId="{18985512-B649-4FDF-A051-D47EECEC586A}" dt="2023-03-16T09:58:13.085" v="1295" actId="1076"/>
          <ac:spMkLst>
            <pc:docMk/>
            <pc:sldMk cId="2713578933" sldId="286"/>
            <ac:spMk id="2" creationId="{9E999D37-58F2-4308-9502-85BC5BC20839}"/>
          </ac:spMkLst>
        </pc:spChg>
        <pc:spChg chg="add mod">
          <ac:chgData name="Mihkel Mannik" userId="f6229d15-d255-436c-b82c-b8ef7ab896dc" providerId="ADAL" clId="{18985512-B649-4FDF-A051-D47EECEC586A}" dt="2023-03-16T09:58:21.066" v="1298" actId="20577"/>
          <ac:spMkLst>
            <pc:docMk/>
            <pc:sldMk cId="2713578933" sldId="286"/>
            <ac:spMk id="4" creationId="{4441B813-6A6A-5F89-917F-F1BEC2939E6D}"/>
          </ac:spMkLst>
        </pc:spChg>
        <pc:picChg chg="add del mod">
          <ac:chgData name="Mihkel Mannik" userId="f6229d15-d255-436c-b82c-b8ef7ab896dc" providerId="ADAL" clId="{18985512-B649-4FDF-A051-D47EECEC586A}" dt="2023-03-20T10:07:52.919" v="1307"/>
          <ac:picMkLst>
            <pc:docMk/>
            <pc:sldMk cId="2713578933" sldId="286"/>
            <ac:picMk id="7" creationId="{9EC2997F-B849-9C8F-1D1B-2E231BCD8283}"/>
          </ac:picMkLst>
        </pc:picChg>
      </pc:sldChg>
      <pc:sldChg chg="addSp delSp modSp new mod ord modTransition modAnim">
        <pc:chgData name="Mihkel Mannik" userId="f6229d15-d255-436c-b82c-b8ef7ab896dc" providerId="ADAL" clId="{18985512-B649-4FDF-A051-D47EECEC586A}" dt="2023-03-20T12:07:24.852" v="1326"/>
        <pc:sldMkLst>
          <pc:docMk/>
          <pc:sldMk cId="1813767201" sldId="287"/>
        </pc:sldMkLst>
        <pc:spChg chg="del">
          <ac:chgData name="Mihkel Mannik" userId="f6229d15-d255-436c-b82c-b8ef7ab896dc" providerId="ADAL" clId="{18985512-B649-4FDF-A051-D47EECEC586A}" dt="2023-03-15T10:00:21.793" v="1028"/>
          <ac:spMkLst>
            <pc:docMk/>
            <pc:sldMk cId="1813767201" sldId="287"/>
            <ac:spMk id="2" creationId="{0AEC76FF-2A09-1B10-D3C8-3984870283FB}"/>
          </ac:spMkLst>
        </pc:spChg>
        <pc:spChg chg="del">
          <ac:chgData name="Mihkel Mannik" userId="f6229d15-d255-436c-b82c-b8ef7ab896dc" providerId="ADAL" clId="{18985512-B649-4FDF-A051-D47EECEC586A}" dt="2023-03-16T08:24:53.567" v="1234" actId="478"/>
          <ac:spMkLst>
            <pc:docMk/>
            <pc:sldMk cId="1813767201" sldId="287"/>
            <ac:spMk id="4" creationId="{C56B145F-59C6-D120-FC1F-A0E90C13E96C}"/>
          </ac:spMkLst>
        </pc:spChg>
        <pc:graphicFrameChg chg="add mod">
          <ac:chgData name="Mihkel Mannik" userId="f6229d15-d255-436c-b82c-b8ef7ab896dc" providerId="ADAL" clId="{18985512-B649-4FDF-A051-D47EECEC586A}" dt="2023-03-16T08:24:57.002" v="1235" actId="14100"/>
          <ac:graphicFrameMkLst>
            <pc:docMk/>
            <pc:sldMk cId="1813767201" sldId="287"/>
            <ac:graphicFrameMk id="5" creationId="{CBCBD9A5-25D4-8EE3-B05C-976CB96F7DC7}"/>
          </ac:graphicFrameMkLst>
        </pc:graphicFrameChg>
        <pc:picChg chg="add del mod">
          <ac:chgData name="Mihkel Mannik" userId="f6229d15-d255-436c-b82c-b8ef7ab896dc" providerId="ADAL" clId="{18985512-B649-4FDF-A051-D47EECEC586A}" dt="2023-03-20T10:07:52.919" v="1307"/>
          <ac:picMkLst>
            <pc:docMk/>
            <pc:sldMk cId="1813767201" sldId="287"/>
            <ac:picMk id="4" creationId="{B5B18E06-BE16-7B8F-716E-9471AFE90535}"/>
          </ac:picMkLst>
        </pc:picChg>
      </pc:sldChg>
      <pc:sldChg chg="addSp delSp modSp add mod modTransition modAnim">
        <pc:chgData name="Mihkel Mannik" userId="f6229d15-d255-436c-b82c-b8ef7ab896dc" providerId="ADAL" clId="{18985512-B649-4FDF-A051-D47EECEC586A}" dt="2023-03-20T12:00:22.394" v="1320" actId="20577"/>
        <pc:sldMkLst>
          <pc:docMk/>
          <pc:sldMk cId="1428960580" sldId="288"/>
        </pc:sldMkLst>
        <pc:spChg chg="mod">
          <ac:chgData name="Mihkel Mannik" userId="f6229d15-d255-436c-b82c-b8ef7ab896dc" providerId="ADAL" clId="{18985512-B649-4FDF-A051-D47EECEC586A}" dt="2023-03-20T12:00:22.394" v="1320" actId="20577"/>
          <ac:spMkLst>
            <pc:docMk/>
            <pc:sldMk cId="1428960580" sldId="288"/>
            <ac:spMk id="2" creationId="{BD9D487E-D28F-92B5-F994-6D3B5CCD9CB4}"/>
          </ac:spMkLst>
        </pc:spChg>
        <pc:spChg chg="mod">
          <ac:chgData name="Mihkel Mannik" userId="f6229d15-d255-436c-b82c-b8ef7ab896dc" providerId="ADAL" clId="{18985512-B649-4FDF-A051-D47EECEC586A}" dt="2023-03-15T14:19:04.927" v="1112" actId="20577"/>
          <ac:spMkLst>
            <pc:docMk/>
            <pc:sldMk cId="1428960580" sldId="288"/>
            <ac:spMk id="4" creationId="{40C7FFE6-CFC8-25E2-20CA-9DD7DE7CFB22}"/>
          </ac:spMkLst>
        </pc:spChg>
        <pc:picChg chg="add del mod">
          <ac:chgData name="Mihkel Mannik" userId="f6229d15-d255-436c-b82c-b8ef7ab896dc" providerId="ADAL" clId="{18985512-B649-4FDF-A051-D47EECEC586A}" dt="2023-03-20T10:07:52.919" v="1307"/>
          <ac:picMkLst>
            <pc:docMk/>
            <pc:sldMk cId="1428960580" sldId="288"/>
            <ac:picMk id="6" creationId="{09E572E1-B82D-4017-CB53-ECB589FDAAD5}"/>
          </ac:picMkLst>
        </pc:picChg>
      </pc:sldChg>
      <pc:sldChg chg="addSp delSp modSp add mod modTransition modAnim">
        <pc:chgData name="Mihkel Mannik" userId="f6229d15-d255-436c-b82c-b8ef7ab896dc" providerId="ADAL" clId="{18985512-B649-4FDF-A051-D47EECEC586A}" dt="2023-03-20T10:07:52.919" v="1307"/>
        <pc:sldMkLst>
          <pc:docMk/>
          <pc:sldMk cId="1051904072" sldId="289"/>
        </pc:sldMkLst>
        <pc:spChg chg="mod">
          <ac:chgData name="Mihkel Mannik" userId="f6229d15-d255-436c-b82c-b8ef7ab896dc" providerId="ADAL" clId="{18985512-B649-4FDF-A051-D47EECEC586A}" dt="2023-03-16T08:21:07.212" v="1194" actId="20577"/>
          <ac:spMkLst>
            <pc:docMk/>
            <pc:sldMk cId="1051904072" sldId="289"/>
            <ac:spMk id="4" creationId="{A84D6EE1-4353-08F9-03EF-6CEC751A76B2}"/>
          </ac:spMkLst>
        </pc:spChg>
        <pc:spChg chg="add del mod">
          <ac:chgData name="Mihkel Mannik" userId="f6229d15-d255-436c-b82c-b8ef7ab896dc" providerId="ADAL" clId="{18985512-B649-4FDF-A051-D47EECEC586A}" dt="2023-03-16T08:21:41.167" v="1196"/>
          <ac:spMkLst>
            <pc:docMk/>
            <pc:sldMk cId="1051904072" sldId="289"/>
            <ac:spMk id="6" creationId="{C2A42FBD-BA29-0B70-20CF-5A26968F2C6F}"/>
          </ac:spMkLst>
        </pc:spChg>
        <pc:graphicFrameChg chg="add mod">
          <ac:chgData name="Mihkel Mannik" userId="f6229d15-d255-436c-b82c-b8ef7ab896dc" providerId="ADAL" clId="{18985512-B649-4FDF-A051-D47EECEC586A}" dt="2023-03-16T08:21:41.167" v="1196"/>
          <ac:graphicFrameMkLst>
            <pc:docMk/>
            <pc:sldMk cId="1051904072" sldId="289"/>
            <ac:graphicFrameMk id="7" creationId="{65D736DB-D990-D8D0-B056-88D7E892CD85}"/>
          </ac:graphicFrameMkLst>
        </pc:graphicFrameChg>
        <pc:graphicFrameChg chg="del">
          <ac:chgData name="Mihkel Mannik" userId="f6229d15-d255-436c-b82c-b8ef7ab896dc" providerId="ADAL" clId="{18985512-B649-4FDF-A051-D47EECEC586A}" dt="2023-03-16T08:21:22.758" v="1195" actId="478"/>
          <ac:graphicFrameMkLst>
            <pc:docMk/>
            <pc:sldMk cId="1051904072" sldId="289"/>
            <ac:graphicFrameMk id="11" creationId="{A15B5DAA-CC7B-65A2-FC08-76E60E349DB0}"/>
          </ac:graphicFrameMkLst>
        </pc:graphicFrameChg>
        <pc:picChg chg="add del mod">
          <ac:chgData name="Mihkel Mannik" userId="f6229d15-d255-436c-b82c-b8ef7ab896dc" providerId="ADAL" clId="{18985512-B649-4FDF-A051-D47EECEC586A}" dt="2023-03-20T10:07:52.919" v="1307"/>
          <ac:picMkLst>
            <pc:docMk/>
            <pc:sldMk cId="1051904072" sldId="289"/>
            <ac:picMk id="9" creationId="{22A6AAC7-3EA3-A68D-924A-F11F20B15E65}"/>
          </ac:picMkLst>
        </pc:picChg>
      </pc:sldChg>
      <pc:sldChg chg="addSp delSp modSp add mod modTransition modAnim">
        <pc:chgData name="Mihkel Mannik" userId="f6229d15-d255-436c-b82c-b8ef7ab896dc" providerId="ADAL" clId="{18985512-B649-4FDF-A051-D47EECEC586A}" dt="2023-03-20T12:04:30.281" v="1324" actId="20577"/>
        <pc:sldMkLst>
          <pc:docMk/>
          <pc:sldMk cId="3304376585" sldId="290"/>
        </pc:sldMkLst>
        <pc:spChg chg="del mod">
          <ac:chgData name="Mihkel Mannik" userId="f6229d15-d255-436c-b82c-b8ef7ab896dc" providerId="ADAL" clId="{18985512-B649-4FDF-A051-D47EECEC586A}" dt="2023-03-15T14:38:53.633" v="1144" actId="478"/>
          <ac:spMkLst>
            <pc:docMk/>
            <pc:sldMk cId="3304376585" sldId="290"/>
            <ac:spMk id="2" creationId="{94FCD72F-54E9-CB0C-29CA-A69E2B0789A6}"/>
          </ac:spMkLst>
        </pc:spChg>
        <pc:spChg chg="mod">
          <ac:chgData name="Mihkel Mannik" userId="f6229d15-d255-436c-b82c-b8ef7ab896dc" providerId="ADAL" clId="{18985512-B649-4FDF-A051-D47EECEC586A}" dt="2023-03-16T08:24:11.267" v="1233" actId="20577"/>
          <ac:spMkLst>
            <pc:docMk/>
            <pc:sldMk cId="3304376585" sldId="290"/>
            <ac:spMk id="4" creationId="{5A2C6882-633B-6786-71EE-689F810BCD0F}"/>
          </ac:spMkLst>
        </pc:spChg>
        <pc:spChg chg="add del mod">
          <ac:chgData name="Mihkel Mannik" userId="f6229d15-d255-436c-b82c-b8ef7ab896dc" providerId="ADAL" clId="{18985512-B649-4FDF-A051-D47EECEC586A}" dt="2023-03-15T14:38:45.713" v="1140" actId="931"/>
          <ac:spMkLst>
            <pc:docMk/>
            <pc:sldMk cId="3304376585" sldId="290"/>
            <ac:spMk id="6" creationId="{A330D837-99C7-2470-012B-0C970E2488E8}"/>
          </ac:spMkLst>
        </pc:spChg>
        <pc:spChg chg="mod">
          <ac:chgData name="Mihkel Mannik" userId="f6229d15-d255-436c-b82c-b8ef7ab896dc" providerId="ADAL" clId="{18985512-B649-4FDF-A051-D47EECEC586A}" dt="2023-03-20T12:04:30.281" v="1324" actId="20577"/>
          <ac:spMkLst>
            <pc:docMk/>
            <pc:sldMk cId="3304376585" sldId="290"/>
            <ac:spMk id="14" creationId="{00CC70C5-EF4D-712B-2EE4-6DDFCCF5ABD5}"/>
          </ac:spMkLst>
        </pc:spChg>
        <pc:picChg chg="add del mod">
          <ac:chgData name="Mihkel Mannik" userId="f6229d15-d255-436c-b82c-b8ef7ab896dc" providerId="ADAL" clId="{18985512-B649-4FDF-A051-D47EECEC586A}" dt="2023-03-20T10:07:52.919" v="1307"/>
          <ac:picMkLst>
            <pc:docMk/>
            <pc:sldMk cId="3304376585" sldId="290"/>
            <ac:picMk id="6" creationId="{6B703905-0237-24EB-D165-C6A952D768DC}"/>
          </ac:picMkLst>
        </pc:picChg>
        <pc:picChg chg="add mod">
          <ac:chgData name="Mihkel Mannik" userId="f6229d15-d255-436c-b82c-b8ef7ab896dc" providerId="ADAL" clId="{18985512-B649-4FDF-A051-D47EECEC586A}" dt="2023-03-15T14:39:01.620" v="1146" actId="14100"/>
          <ac:picMkLst>
            <pc:docMk/>
            <pc:sldMk cId="3304376585" sldId="290"/>
            <ac:picMk id="8" creationId="{F368B33E-FA88-1BDA-50B9-9A31AE4B0E21}"/>
          </ac:picMkLst>
        </pc:picChg>
        <pc:picChg chg="del">
          <ac:chgData name="Mihkel Mannik" userId="f6229d15-d255-436c-b82c-b8ef7ab896dc" providerId="ADAL" clId="{18985512-B649-4FDF-A051-D47EECEC586A}" dt="2023-03-15T14:38:29.917" v="1139" actId="478"/>
          <ac:picMkLst>
            <pc:docMk/>
            <pc:sldMk cId="3304376585" sldId="290"/>
            <ac:picMk id="11" creationId="{1053E68A-BD11-6620-86D3-ED5E248E832B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newsecbaltics-my.sharepoint.com/personal/m_mannik_newsec_ee/Documents/Desktop/npo%20teema/code/office_df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https://newsecbaltics-my.sharepoint.com/personal/m_mannik_newsec_ee/Documents/Desktop/npo%20teema/code/office_d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cap="none">
                <a:solidFill>
                  <a:srgbClr val="000000"/>
                </a:solidFill>
              </a:defRPr>
            </a:pPr>
            <a:r>
              <a:rPr lang="et-EE" sz="1600" cap="none">
                <a:solidFill>
                  <a:srgbClr val="000000"/>
                </a:solidFill>
              </a:rPr>
              <a:t>Olemasolev</a:t>
            </a:r>
            <a:r>
              <a:rPr lang="et-EE" sz="1600" cap="none" baseline="0">
                <a:solidFill>
                  <a:srgbClr val="000000"/>
                </a:solidFill>
              </a:rPr>
              <a:t> ja juurdekasv, m2</a:t>
            </a:r>
            <a:endParaRPr lang="en-US" sz="1600" cap="none">
              <a:solidFill>
                <a:srgbClr val="000000"/>
              </a:solidFill>
            </a:endParaRPr>
          </a:p>
        </c:rich>
      </c:tx>
      <c:layout>
        <c:manualLayout>
          <c:xMode val="edge"/>
          <c:yMode val="edge"/>
          <c:x val="4.7037037037037039E-3"/>
          <c:y val="1.2164750957854405E-2"/>
        </c:manualLayout>
      </c:layout>
      <c:overlay val="0"/>
    </c:title>
    <c:autoTitleDeleted val="0"/>
    <c:plotArea>
      <c:layout>
        <c:manualLayout>
          <c:xMode val="edge"/>
          <c:yMode val="edge"/>
          <c:x val="4.7037037037037039E-3"/>
          <c:y val="8.819444444444445E-2"/>
          <c:w val="0.98353703703703699"/>
          <c:h val="0.835775862068965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[graafikud.xlsx]büroo!$B$3</c:f>
              <c:strCache>
                <c:ptCount val="1"/>
                <c:pt idx="0">
                  <c:v>Olemasolev</c:v>
                </c:pt>
              </c:strCache>
            </c:strRef>
          </c:tx>
          <c:spPr>
            <a:solidFill>
              <a:srgbClr val="151D3B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[graafikud.xlsx]büroo!$A$4:$A$9</c:f>
              <c:strCach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Q1 2023</c:v>
                </c:pt>
                <c:pt idx="4">
                  <c:v>2023F</c:v>
                </c:pt>
                <c:pt idx="5">
                  <c:v>2024F</c:v>
                </c:pt>
              </c:strCache>
            </c:strRef>
          </c:cat>
          <c:val>
            <c:numRef>
              <c:f>[graafikud.xlsx]büroo!$B$4:$B$9</c:f>
              <c:numCache>
                <c:formatCode>General</c:formatCode>
                <c:ptCount val="6"/>
                <c:pt idx="0">
                  <c:v>873654</c:v>
                </c:pt>
                <c:pt idx="1">
                  <c:v>920522</c:v>
                </c:pt>
                <c:pt idx="2">
                  <c:v>970506</c:v>
                </c:pt>
                <c:pt idx="3" formatCode="0">
                  <c:v>978288.3</c:v>
                </c:pt>
                <c:pt idx="4">
                  <c:v>1028216</c:v>
                </c:pt>
                <c:pt idx="5" formatCode="0">
                  <c:v>1096513.5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71-4FA5-B846-8631C2F9A5BB}"/>
            </c:ext>
          </c:extLst>
        </c:ser>
        <c:ser>
          <c:idx val="1"/>
          <c:order val="1"/>
          <c:tx>
            <c:strRef>
              <c:f>[graafikud.xlsx]büroo!$C$3</c:f>
              <c:strCache>
                <c:ptCount val="1"/>
                <c:pt idx="0">
                  <c:v>Juurdekasv</c:v>
                </c:pt>
              </c:strCache>
            </c:strRef>
          </c:tx>
          <c:spPr>
            <a:solidFill>
              <a:srgbClr val="5C7FFF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3.5277777777777777E-3"/>
                  <c:y val="-4.4046455938697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71-4FA5-B846-8631C2F9A5BB}"/>
                </c:ext>
              </c:extLst>
            </c:dLbl>
            <c:dLbl>
              <c:idx val="1"/>
              <c:layout>
                <c:manualLayout>
                  <c:x val="1.175925925925926E-3"/>
                  <c:y val="-3.78330938697318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71-4FA5-B846-8631C2F9A5BB}"/>
                </c:ext>
              </c:extLst>
            </c:dLbl>
            <c:dLbl>
              <c:idx val="2"/>
              <c:layout>
                <c:manualLayout>
                  <c:x val="0"/>
                  <c:y val="-4.00325670498084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71-4FA5-B846-8631C2F9A5BB}"/>
                </c:ext>
              </c:extLst>
            </c:dLbl>
            <c:dLbl>
              <c:idx val="4"/>
              <c:layout>
                <c:manualLayout>
                  <c:x val="0"/>
                  <c:y val="-3.79458812260536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71-4FA5-B846-8631C2F9A5BB}"/>
                </c:ext>
              </c:extLst>
            </c:dLbl>
            <c:dLbl>
              <c:idx val="5"/>
              <c:layout>
                <c:manualLayout>
                  <c:x val="0"/>
                  <c:y val="-3.81276340996168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71-4FA5-B846-8631C2F9A5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[graafikud.xlsx]büroo!$A$4:$A$9</c:f>
              <c:strCach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Q1 2023</c:v>
                </c:pt>
                <c:pt idx="4">
                  <c:v>2023F</c:v>
                </c:pt>
                <c:pt idx="5">
                  <c:v>2024F</c:v>
                </c:pt>
              </c:strCache>
            </c:strRef>
          </c:cat>
          <c:val>
            <c:numRef>
              <c:f>[graafikud.xlsx]büroo!$C$4:$C$9</c:f>
              <c:numCache>
                <c:formatCode>0</c:formatCode>
                <c:ptCount val="6"/>
                <c:pt idx="0">
                  <c:v>46383</c:v>
                </c:pt>
                <c:pt idx="1">
                  <c:v>46867.821428571398</c:v>
                </c:pt>
                <c:pt idx="2">
                  <c:v>49984</c:v>
                </c:pt>
                <c:pt idx="3">
                  <c:v>7782.3</c:v>
                </c:pt>
                <c:pt idx="4">
                  <c:v>57710</c:v>
                </c:pt>
                <c:pt idx="5">
                  <c:v>68297.5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71-4FA5-B846-8631C2F9A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1137783872"/>
        <c:axId val="1137780272"/>
      </c:barChart>
      <c:catAx>
        <c:axId val="113778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noFill/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1137780272"/>
        <c:crosses val="autoZero"/>
        <c:auto val="1"/>
        <c:lblAlgn val="ctr"/>
        <c:lblOffset val="100"/>
        <c:noMultiLvlLbl val="0"/>
      </c:catAx>
      <c:valAx>
        <c:axId val="1137780272"/>
        <c:scaling>
          <c:orientation val="minMax"/>
        </c:scaling>
        <c:delete val="0"/>
        <c:axPos val="l"/>
        <c:majorGridlines>
          <c:spPr>
            <a:ln w="3175">
              <a:solidFill>
                <a:srgbClr val="C8C8C8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noFill/>
          </a:ln>
          <a:effectLst/>
        </c:spPr>
        <c:txPr>
          <a:bodyPr/>
          <a:lstStyle/>
          <a:p>
            <a:pPr>
              <a:defRPr sz="1000" b="0" u="none" strike="noStrike" baseline="0">
                <a:solidFill>
                  <a:srgbClr val="000000"/>
                </a:solidFill>
              </a:defRPr>
            </a:pPr>
            <a:endParaRPr lang="en-US"/>
          </a:p>
        </c:txPr>
        <c:crossAx val="1137783872"/>
        <c:crosses val="autoZero"/>
        <c:crossBetween val="between"/>
      </c:valAx>
      <c:spPr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b"/>
      <c:layout>
        <c:manualLayout>
          <c:xMode val="edge"/>
          <c:yMode val="edge"/>
          <c:x val="0.31141306331830254"/>
          <c:y val="0.94196527777777783"/>
          <c:w val="0.41394223214753367"/>
          <c:h val="5.4993534482758621E-2"/>
        </c:manualLayout>
      </c:layout>
      <c:overlay val="0"/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 w="63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txPr>
    <a:bodyPr/>
    <a:lstStyle/>
    <a:p>
      <a:pPr>
        <a:defRPr sz="1000" b="1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cap="none">
                <a:solidFill>
                  <a:srgbClr val="000000"/>
                </a:solidFill>
              </a:defRPr>
            </a:pPr>
            <a:r>
              <a:rPr lang="et-EE" sz="1600" cap="none">
                <a:solidFill>
                  <a:srgbClr val="000000"/>
                </a:solidFill>
              </a:rPr>
              <a:t>Keskmised</a:t>
            </a:r>
            <a:r>
              <a:rPr lang="et-EE" sz="1600" cap="none" baseline="0">
                <a:solidFill>
                  <a:srgbClr val="000000"/>
                </a:solidFill>
              </a:rPr>
              <a:t> hinnad, eur/m2</a:t>
            </a:r>
            <a:endParaRPr lang="en-US" sz="1600" cap="none">
              <a:solidFill>
                <a:srgbClr val="000000"/>
              </a:solidFill>
            </a:endParaRPr>
          </a:p>
        </c:rich>
      </c:tx>
      <c:layout>
        <c:manualLayout>
          <c:xMode val="edge"/>
          <c:yMode val="edge"/>
          <c:x val="4.7037037037037039E-3"/>
          <c:y val="1.2164750957854405E-2"/>
        </c:manualLayout>
      </c:layout>
      <c:overlay val="0"/>
    </c:title>
    <c:autoTitleDeleted val="0"/>
    <c:plotArea>
      <c:layout>
        <c:manualLayout>
          <c:xMode val="edge"/>
          <c:yMode val="edge"/>
          <c:x val="4.7037037037037039E-3"/>
          <c:y val="8.819444444444445E-2"/>
          <c:w val="0.98353703703703699"/>
          <c:h val="0.83577586206896548"/>
        </c:manualLayout>
      </c:layout>
      <c:lineChart>
        <c:grouping val="standard"/>
        <c:varyColors val="0"/>
        <c:ser>
          <c:idx val="0"/>
          <c:order val="0"/>
          <c:tx>
            <c:strRef>
              <c:f>[graafikud.xlsx]büroo!$K$2</c:f>
              <c:strCache>
                <c:ptCount val="1"/>
                <c:pt idx="0">
                  <c:v>A- klass</c:v>
                </c:pt>
              </c:strCache>
            </c:strRef>
          </c:tx>
          <c:spPr>
            <a:ln w="25400">
              <a:solidFill>
                <a:srgbClr val="151D3B"/>
              </a:solidFill>
              <a:prstDash val="solid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[graafikud.xlsx]büroo!$J$16:$J$27</c:f>
              <c:strCach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Q1 2023</c:v>
                </c:pt>
                <c:pt idx="11">
                  <c:v>2023F</c:v>
                </c:pt>
              </c:strCache>
            </c:strRef>
          </c:cat>
          <c:val>
            <c:numRef>
              <c:f>[graafikud.xlsx]büroo!$K$16:$K$27</c:f>
              <c:numCache>
                <c:formatCode>General</c:formatCode>
                <c:ptCount val="12"/>
                <c:pt idx="0">
                  <c:v>15</c:v>
                </c:pt>
                <c:pt idx="1">
                  <c:v>15.5</c:v>
                </c:pt>
                <c:pt idx="2">
                  <c:v>17</c:v>
                </c:pt>
                <c:pt idx="3">
                  <c:v>17</c:v>
                </c:pt>
                <c:pt idx="4">
                  <c:v>17</c:v>
                </c:pt>
                <c:pt idx="5">
                  <c:v>16</c:v>
                </c:pt>
                <c:pt idx="6">
                  <c:v>16</c:v>
                </c:pt>
                <c:pt idx="7">
                  <c:v>15.5</c:v>
                </c:pt>
                <c:pt idx="8">
                  <c:v>15.5</c:v>
                </c:pt>
                <c:pt idx="9">
                  <c:v>18.8</c:v>
                </c:pt>
                <c:pt idx="10" formatCode="0.0">
                  <c:v>19.143333333333331</c:v>
                </c:pt>
                <c:pt idx="11">
                  <c:v>19.5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93-4A00-87F4-17FC243F3FE1}"/>
            </c:ext>
          </c:extLst>
        </c:ser>
        <c:ser>
          <c:idx val="1"/>
          <c:order val="1"/>
          <c:tx>
            <c:strRef>
              <c:f>[graafikud.xlsx]büroo!$L$2</c:f>
              <c:strCache>
                <c:ptCount val="1"/>
                <c:pt idx="0">
                  <c:v>B- klass</c:v>
                </c:pt>
              </c:strCache>
            </c:strRef>
          </c:tx>
          <c:spPr>
            <a:ln w="25400">
              <a:solidFill>
                <a:srgbClr val="5C7FFF"/>
              </a:solidFill>
              <a:prstDash val="solid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[graafikud.xlsx]büroo!$J$16:$J$27</c:f>
              <c:strCach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Q1 2023</c:v>
                </c:pt>
                <c:pt idx="11">
                  <c:v>2023F</c:v>
                </c:pt>
              </c:strCache>
            </c:strRef>
          </c:cat>
          <c:val>
            <c:numRef>
              <c:f>[graafikud.xlsx]büroo!$L$16:$L$27</c:f>
              <c:numCache>
                <c:formatCode>General</c:formatCode>
                <c:ptCount val="12"/>
                <c:pt idx="0">
                  <c:v>10</c:v>
                </c:pt>
                <c:pt idx="1">
                  <c:v>10.25</c:v>
                </c:pt>
                <c:pt idx="2">
                  <c:v>10.25</c:v>
                </c:pt>
                <c:pt idx="3">
                  <c:v>10</c:v>
                </c:pt>
                <c:pt idx="4">
                  <c:v>10</c:v>
                </c:pt>
                <c:pt idx="5">
                  <c:v>10.5</c:v>
                </c:pt>
                <c:pt idx="6">
                  <c:v>10.5</c:v>
                </c:pt>
                <c:pt idx="7">
                  <c:v>10.75</c:v>
                </c:pt>
                <c:pt idx="8">
                  <c:v>10.75</c:v>
                </c:pt>
                <c:pt idx="9">
                  <c:v>14.4</c:v>
                </c:pt>
                <c:pt idx="10" formatCode="0.0">
                  <c:v>14.294999999999998</c:v>
                </c:pt>
                <c:pt idx="11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93-4A00-87F4-17FC243F3FE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36943392"/>
        <c:axId val="836941952"/>
      </c:lineChart>
      <c:catAx>
        <c:axId val="83694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noFill/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836941952"/>
        <c:crosses val="autoZero"/>
        <c:auto val="1"/>
        <c:lblAlgn val="ctr"/>
        <c:lblOffset val="100"/>
        <c:noMultiLvlLbl val="0"/>
      </c:catAx>
      <c:valAx>
        <c:axId val="836941952"/>
        <c:scaling>
          <c:orientation val="minMax"/>
        </c:scaling>
        <c:delete val="0"/>
        <c:axPos val="l"/>
        <c:majorGridlines>
          <c:spPr>
            <a:ln w="3175">
              <a:solidFill>
                <a:srgbClr val="C8C8C8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noFill/>
          </a:ln>
          <a:effectLst/>
        </c:spPr>
        <c:txPr>
          <a:bodyPr/>
          <a:lstStyle/>
          <a:p>
            <a:pPr>
              <a:defRPr sz="1000" b="0" u="none" strike="noStrike" baseline="0">
                <a:solidFill>
                  <a:srgbClr val="000000"/>
                </a:solidFill>
              </a:defRPr>
            </a:pPr>
            <a:endParaRPr lang="en-US"/>
          </a:p>
        </c:txPr>
        <c:crossAx val="836943392"/>
        <c:crosses val="autoZero"/>
        <c:crossBetween val="between"/>
      </c:valAx>
      <c:spPr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b"/>
      <c:layout>
        <c:manualLayout>
          <c:xMode val="edge"/>
          <c:yMode val="edge"/>
          <c:x val="0.45538104033292137"/>
          <c:y val="0.94196529950277774"/>
          <c:w val="0.15347972222222223"/>
          <c:h val="5.4993534482758621E-2"/>
        </c:manualLayout>
      </c:layout>
      <c:overlay val="0"/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 w="63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txPr>
    <a:bodyPr/>
    <a:lstStyle/>
    <a:p>
      <a:pPr>
        <a:defRPr sz="1000" b="1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cap="none">
                <a:solidFill>
                  <a:srgbClr val="000000"/>
                </a:solidFill>
              </a:defRPr>
            </a:pPr>
            <a:r>
              <a:rPr lang="et-EE" sz="1600" cap="none">
                <a:solidFill>
                  <a:srgbClr val="000000"/>
                </a:solidFill>
              </a:rPr>
              <a:t>Vakants,</a:t>
            </a:r>
            <a:r>
              <a:rPr lang="et-EE" sz="1600" cap="none" baseline="0">
                <a:solidFill>
                  <a:srgbClr val="000000"/>
                </a:solidFill>
              </a:rPr>
              <a:t> %</a:t>
            </a:r>
            <a:endParaRPr lang="et-EE" sz="1600" cap="none">
              <a:solidFill>
                <a:srgbClr val="000000"/>
              </a:solidFill>
            </a:endParaRPr>
          </a:p>
        </c:rich>
      </c:tx>
      <c:layout>
        <c:manualLayout>
          <c:xMode val="edge"/>
          <c:yMode val="edge"/>
          <c:x val="4.7037037037037039E-3"/>
          <c:y val="1.2164750957854405E-2"/>
        </c:manualLayout>
      </c:layout>
      <c:overlay val="0"/>
    </c:title>
    <c:autoTitleDeleted val="0"/>
    <c:plotArea>
      <c:layout>
        <c:manualLayout>
          <c:xMode val="edge"/>
          <c:yMode val="edge"/>
          <c:x val="4.7037037037037039E-3"/>
          <c:y val="8.819444444444445E-2"/>
          <c:w val="0.98353703703703699"/>
          <c:h val="0.83577586206896548"/>
        </c:manualLayout>
      </c:layout>
      <c:lineChart>
        <c:grouping val="standard"/>
        <c:varyColors val="0"/>
        <c:ser>
          <c:idx val="0"/>
          <c:order val="0"/>
          <c:tx>
            <c:strRef>
              <c:f>[graafikud.xlsx]büroo!$V$2</c:f>
              <c:strCache>
                <c:ptCount val="1"/>
                <c:pt idx="0">
                  <c:v>A+B klass</c:v>
                </c:pt>
              </c:strCache>
            </c:strRef>
          </c:tx>
          <c:spPr>
            <a:ln w="25400">
              <a:solidFill>
                <a:srgbClr val="151D3B"/>
              </a:solidFill>
              <a:prstDash val="solid"/>
            </a:ln>
          </c:spPr>
          <c:marker>
            <c:symbol val="none"/>
          </c:marker>
          <c:dLbls>
            <c:dLbl>
              <c:idx val="5"/>
              <c:layout>
                <c:manualLayout>
                  <c:x val="-5.2975925925925066E-3"/>
                  <c:y val="-5.74707854406130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1C-4169-9F2E-BC81B721BEA0}"/>
                </c:ext>
              </c:extLst>
            </c:dLbl>
            <c:dLbl>
              <c:idx val="6"/>
              <c:layout>
                <c:manualLayout>
                  <c:x val="-3.9399444444444529E-2"/>
                  <c:y val="2.1600095785440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1C-4169-9F2E-BC81B721BEA0}"/>
                </c:ext>
              </c:extLst>
            </c:dLbl>
            <c:dLbl>
              <c:idx val="7"/>
              <c:layout>
                <c:manualLayout>
                  <c:x val="-1.1177222222222222E-2"/>
                  <c:y val="3.07236590038313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1C-4169-9F2E-BC81B721BEA0}"/>
                </c:ext>
              </c:extLst>
            </c:dLbl>
            <c:dLbl>
              <c:idx val="8"/>
              <c:layout>
                <c:manualLayout>
                  <c:x val="-1.7056851851851851E-2"/>
                  <c:y val="-8.78826628352490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1C-4169-9F2E-BC81B721BE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[graafikud.xlsx]büroo!$U$16:$U$27</c:f>
              <c:strCach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Q1 2023</c:v>
                </c:pt>
                <c:pt idx="11">
                  <c:v>2023F</c:v>
                </c:pt>
              </c:strCache>
            </c:strRef>
          </c:cat>
          <c:val>
            <c:numRef>
              <c:f>[graafikud.xlsx]büroo!$V$16:$V$27</c:f>
              <c:numCache>
                <c:formatCode>0.0%</c:formatCode>
                <c:ptCount val="12"/>
                <c:pt idx="0">
                  <c:v>5.8999999999999997E-2</c:v>
                </c:pt>
                <c:pt idx="1">
                  <c:v>5.7024030585340127E-2</c:v>
                </c:pt>
                <c:pt idx="2">
                  <c:v>5.9499999999999997E-2</c:v>
                </c:pt>
                <c:pt idx="3">
                  <c:v>8.6249999999999993E-2</c:v>
                </c:pt>
                <c:pt idx="4">
                  <c:v>9.0000000000000011E-2</c:v>
                </c:pt>
                <c:pt idx="5">
                  <c:v>8.2500000000000004E-2</c:v>
                </c:pt>
                <c:pt idx="6">
                  <c:v>5.5E-2</c:v>
                </c:pt>
                <c:pt idx="7">
                  <c:v>6.9500000000000006E-2</c:v>
                </c:pt>
                <c:pt idx="8">
                  <c:v>7.5749999999999998E-2</c:v>
                </c:pt>
                <c:pt idx="9">
                  <c:v>6.9000000000000006E-2</c:v>
                </c:pt>
                <c:pt idx="10">
                  <c:v>6.8245986382541826E-2</c:v>
                </c:pt>
                <c:pt idx="11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81C-4169-9F2E-BC81B721BEA0}"/>
            </c:ext>
          </c:extLst>
        </c:ser>
        <c:ser>
          <c:idx val="1"/>
          <c:order val="1"/>
          <c:tx>
            <c:strRef>
              <c:f>[graafikud.xlsx]büroo!$W$2</c:f>
              <c:strCache>
                <c:ptCount val="1"/>
                <c:pt idx="0">
                  <c:v>B- klass</c:v>
                </c:pt>
              </c:strCache>
            </c:strRef>
          </c:tx>
          <c:spPr>
            <a:ln w="25400">
              <a:solidFill>
                <a:srgbClr val="2D3E80"/>
              </a:solidFill>
              <a:prstDash val="solid"/>
            </a:ln>
          </c:spPr>
          <c:marker>
            <c:symbol val="none"/>
          </c:marker>
          <c:dLbls>
            <c:dLbl>
              <c:idx val="5"/>
              <c:layout>
                <c:manualLayout>
                  <c:x val="-4.4103148148148148E-2"/>
                  <c:y val="3.31412835249041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1C-4169-9F2E-BC81B721BEA0}"/>
                </c:ext>
              </c:extLst>
            </c:dLbl>
            <c:dLbl>
              <c:idx val="8"/>
              <c:layout>
                <c:manualLayout>
                  <c:x val="-1.9408703703703702E-2"/>
                  <c:y val="4.530603448275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1C-4169-9F2E-BC81B721BE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[graafikud.xlsx]büroo!$U$16:$U$27</c:f>
              <c:strCach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Q1 2023</c:v>
                </c:pt>
                <c:pt idx="11">
                  <c:v>2023F</c:v>
                </c:pt>
              </c:strCache>
            </c:strRef>
          </c:cat>
          <c:val>
            <c:numRef>
              <c:f>[graafikud.xlsx]büroo!$W$16:$W$27</c:f>
              <c:numCache>
                <c:formatCode>0.0%</c:formatCode>
                <c:ptCount val="12"/>
                <c:pt idx="0">
                  <c:v>0.06</c:v>
                </c:pt>
                <c:pt idx="1">
                  <c:v>0.06</c:v>
                </c:pt>
                <c:pt idx="2">
                  <c:v>7.0000000000000007E-2</c:v>
                </c:pt>
                <c:pt idx="3">
                  <c:v>0.105</c:v>
                </c:pt>
                <c:pt idx="4">
                  <c:v>0.09</c:v>
                </c:pt>
                <c:pt idx="5">
                  <c:v>7.4999999999999997E-2</c:v>
                </c:pt>
                <c:pt idx="6">
                  <c:v>0.06</c:v>
                </c:pt>
                <c:pt idx="7">
                  <c:v>9.5000000000000001E-2</c:v>
                </c:pt>
                <c:pt idx="8">
                  <c:v>7.1999999999999995E-2</c:v>
                </c:pt>
                <c:pt idx="9">
                  <c:v>0.08</c:v>
                </c:pt>
                <c:pt idx="10">
                  <c:v>7.4848595813235233E-2</c:v>
                </c:pt>
                <c:pt idx="11">
                  <c:v>8.0299952741575226E-2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81C-4169-9F2E-BC81B721BEA0}"/>
            </c:ext>
          </c:extLst>
        </c:ser>
        <c:ser>
          <c:idx val="2"/>
          <c:order val="2"/>
          <c:tx>
            <c:strRef>
              <c:f>[graafikud.xlsx]büroo!$X$2</c:f>
              <c:strCache>
                <c:ptCount val="1"/>
                <c:pt idx="0">
                  <c:v>A- klass</c:v>
                </c:pt>
              </c:strCache>
            </c:strRef>
          </c:tx>
          <c:spPr>
            <a:ln w="25400">
              <a:solidFill>
                <a:srgbClr val="5C7FFF"/>
              </a:solidFill>
              <a:prstDash val="solid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[graafikud.xlsx]büroo!$U$16:$U$27</c:f>
              <c:strCach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Q1 2023</c:v>
                </c:pt>
                <c:pt idx="11">
                  <c:v>2023F</c:v>
                </c:pt>
              </c:strCache>
            </c:strRef>
          </c:cat>
          <c:val>
            <c:numRef>
              <c:f>[graafikud.xlsx]büroo!$X$16:$X$27</c:f>
              <c:numCache>
                <c:formatCode>0.0%</c:formatCode>
                <c:ptCount val="12"/>
                <c:pt idx="0">
                  <c:v>3.7999999999999999E-2</c:v>
                </c:pt>
                <c:pt idx="1">
                  <c:v>3.6999999999999998E-2</c:v>
                </c:pt>
                <c:pt idx="2">
                  <c:v>0.04</c:v>
                </c:pt>
                <c:pt idx="3">
                  <c:v>4.4499999999999998E-2</c:v>
                </c:pt>
                <c:pt idx="4">
                  <c:v>4.3999999999999997E-2</c:v>
                </c:pt>
                <c:pt idx="5">
                  <c:v>0.05</c:v>
                </c:pt>
                <c:pt idx="6">
                  <c:v>4.4999999999999998E-2</c:v>
                </c:pt>
                <c:pt idx="7">
                  <c:v>0.06</c:v>
                </c:pt>
                <c:pt idx="8">
                  <c:v>5.5E-2</c:v>
                </c:pt>
                <c:pt idx="9">
                  <c:v>4.3999999999999997E-2</c:v>
                </c:pt>
                <c:pt idx="10">
                  <c:v>4.9213108404621404E-2</c:v>
                </c:pt>
                <c:pt idx="11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81C-4169-9F2E-BC81B721BEA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1771447"/>
        <c:axId val="91772887"/>
      </c:lineChart>
      <c:catAx>
        <c:axId val="91771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noFill/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91772887"/>
        <c:crosses val="autoZero"/>
        <c:auto val="1"/>
        <c:lblAlgn val="ctr"/>
        <c:lblOffset val="100"/>
        <c:noMultiLvlLbl val="0"/>
      </c:catAx>
      <c:valAx>
        <c:axId val="91772887"/>
        <c:scaling>
          <c:orientation val="minMax"/>
        </c:scaling>
        <c:delete val="0"/>
        <c:axPos val="l"/>
        <c:majorGridlines>
          <c:spPr>
            <a:ln w="3175">
              <a:solidFill>
                <a:srgbClr val="C8C8C8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25400">
            <a:noFill/>
          </a:ln>
          <a:effectLst/>
        </c:spPr>
        <c:txPr>
          <a:bodyPr/>
          <a:lstStyle/>
          <a:p>
            <a:pPr>
              <a:defRPr sz="1000" b="0" u="none" strike="noStrike" baseline="0">
                <a:solidFill>
                  <a:srgbClr val="000000"/>
                </a:solidFill>
              </a:defRPr>
            </a:pPr>
            <a:endParaRPr lang="en-US"/>
          </a:p>
        </c:txPr>
        <c:crossAx val="91771447"/>
        <c:crosses val="autoZero"/>
        <c:crossBetween val="between"/>
      </c:valAx>
      <c:spPr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b"/>
      <c:layout>
        <c:manualLayout>
          <c:xMode val="edge"/>
          <c:yMode val="edge"/>
          <c:x val="0.38717064814814817"/>
          <c:y val="0.94196527777777783"/>
          <c:w val="0.24084888888888889"/>
          <c:h val="5.4993534482758621E-2"/>
        </c:manualLayout>
      </c:layout>
      <c:overlay val="0"/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 w="63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txPr>
    <a:bodyPr/>
    <a:lstStyle/>
    <a:p>
      <a:pPr>
        <a:defRPr sz="1000" b="1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4.7037037037037039E-3"/>
          <c:y val="8.819444444444445E-2"/>
          <c:w val="0.98353703703703699"/>
          <c:h val="0.83577586206896548"/>
        </c:manualLayout>
      </c:layout>
      <c:lineChart>
        <c:grouping val="standard"/>
        <c:varyColors val="0"/>
        <c:ser>
          <c:idx val="1"/>
          <c:order val="0"/>
          <c:tx>
            <c:strRef>
              <c:f>[office_df.xlsx]Sheet1!$B$1</c:f>
              <c:strCache>
                <c:ptCount val="1"/>
                <c:pt idx="0">
                  <c:v>Vakantsus, Tallinn</c:v>
                </c:pt>
              </c:strCache>
            </c:strRef>
          </c:tx>
          <c:spPr>
            <a:ln w="25400">
              <a:solidFill>
                <a:srgbClr val="2D3E80"/>
              </a:solidFill>
              <a:prstDash val="solid"/>
            </a:ln>
          </c:spPr>
          <c:marker>
            <c:symbol val="none"/>
          </c:marker>
          <c:cat>
            <c:numRef>
              <c:f>[office_df.xlsx]Sheet1!$A$2:$A$20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[office_df.xlsx]Sheet1!$B$2:$B$20</c:f>
              <c:numCache>
                <c:formatCode>General</c:formatCode>
                <c:ptCount val="19"/>
                <c:pt idx="0">
                  <c:v>8.3000000000000004E-2</c:v>
                </c:pt>
                <c:pt idx="1">
                  <c:v>7.1999999999999995E-2</c:v>
                </c:pt>
                <c:pt idx="2">
                  <c:v>6.5000000000000002E-2</c:v>
                </c:pt>
                <c:pt idx="3">
                  <c:v>4.5999999999999999E-2</c:v>
                </c:pt>
                <c:pt idx="4">
                  <c:v>0.03</c:v>
                </c:pt>
                <c:pt idx="5">
                  <c:v>0.05</c:v>
                </c:pt>
                <c:pt idx="6">
                  <c:v>0.124</c:v>
                </c:pt>
                <c:pt idx="7">
                  <c:v>0.129</c:v>
                </c:pt>
                <c:pt idx="8">
                  <c:v>0.08</c:v>
                </c:pt>
                <c:pt idx="9">
                  <c:v>7.0000000000000007E-2</c:v>
                </c:pt>
                <c:pt idx="10">
                  <c:v>5.8999999999999997E-2</c:v>
                </c:pt>
                <c:pt idx="11">
                  <c:v>5.7000000000000002E-2</c:v>
                </c:pt>
                <c:pt idx="12">
                  <c:v>0.06</c:v>
                </c:pt>
                <c:pt idx="13">
                  <c:v>8.5999999999999993E-2</c:v>
                </c:pt>
                <c:pt idx="14">
                  <c:v>0.09</c:v>
                </c:pt>
                <c:pt idx="15">
                  <c:v>8.2000000000000003E-2</c:v>
                </c:pt>
                <c:pt idx="16">
                  <c:v>5.5E-2</c:v>
                </c:pt>
                <c:pt idx="17">
                  <c:v>7.0000000000000007E-2</c:v>
                </c:pt>
                <c:pt idx="18">
                  <c:v>7.5999999999999998E-2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E5-4200-824E-45F63DFB25BB}"/>
            </c:ext>
          </c:extLst>
        </c:ser>
        <c:ser>
          <c:idx val="2"/>
          <c:order val="1"/>
          <c:tx>
            <c:strRef>
              <c:f>[office_df.xlsx]Sheet1!$F$1</c:f>
              <c:strCache>
                <c:ptCount val="1"/>
                <c:pt idx="0">
                  <c:v>Pikaajaline reaal intress</c:v>
                </c:pt>
              </c:strCache>
            </c:strRef>
          </c:tx>
          <c:spPr>
            <a:ln w="25400">
              <a:solidFill>
                <a:srgbClr val="5C7FFF"/>
              </a:solidFill>
              <a:prstDash val="solid"/>
            </a:ln>
          </c:spPr>
          <c:marker>
            <c:symbol val="none"/>
          </c:marker>
          <c:cat>
            <c:numRef>
              <c:f>[office_df.xlsx]Sheet1!$A$2:$A$20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[office_df.xlsx]Sheet1!$F$2:$F$20</c:f>
              <c:numCache>
                <c:formatCode>General</c:formatCode>
                <c:ptCount val="19"/>
                <c:pt idx="0">
                  <c:v>1.2999999999999999E-2</c:v>
                </c:pt>
                <c:pt idx="1">
                  <c:v>-3.0000000000000001E-3</c:v>
                </c:pt>
                <c:pt idx="2">
                  <c:v>-1.7000000000000001E-2</c:v>
                </c:pt>
                <c:pt idx="3">
                  <c:v>-3.5999999999999997E-2</c:v>
                </c:pt>
                <c:pt idx="4">
                  <c:v>-5.6000000000000001E-2</c:v>
                </c:pt>
                <c:pt idx="5">
                  <c:v>1.2999999999999999E-2</c:v>
                </c:pt>
                <c:pt idx="6">
                  <c:v>8.2000000000000003E-2</c:v>
                </c:pt>
                <c:pt idx="7">
                  <c:v>0.04</c:v>
                </c:pt>
                <c:pt idx="8">
                  <c:v>-7.0000000000000001E-3</c:v>
                </c:pt>
                <c:pt idx="9">
                  <c:v>-2.9000000000000001E-2</c:v>
                </c:pt>
                <c:pt idx="10">
                  <c:v>-3.3000000000000002E-2</c:v>
                </c:pt>
                <c:pt idx="11">
                  <c:v>-2.3E-2</c:v>
                </c:pt>
                <c:pt idx="12">
                  <c:v>-5.0000000000000001E-3</c:v>
                </c:pt>
                <c:pt idx="13">
                  <c:v>1.4999999999999999E-2</c:v>
                </c:pt>
                <c:pt idx="14">
                  <c:v>3.2000000000000001E-2</c:v>
                </c:pt>
                <c:pt idx="15">
                  <c:v>3.9E-2</c:v>
                </c:pt>
                <c:pt idx="16">
                  <c:v>3.1E-2</c:v>
                </c:pt>
                <c:pt idx="17">
                  <c:v>3.0000000000000001E-3</c:v>
                </c:pt>
                <c:pt idx="18">
                  <c:v>-5.0999999999999997E-2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E5-4200-824E-45F63DFB25BB}"/>
            </c:ext>
          </c:extLst>
        </c:ser>
        <c:ser>
          <c:idx val="4"/>
          <c:order val="2"/>
          <c:tx>
            <c:strRef>
              <c:f>[office_df.xlsx]Sheet1!$H$1</c:f>
              <c:strCache>
                <c:ptCount val="1"/>
                <c:pt idx="0">
                  <c:v>SKT reaalkasv</c:v>
                </c:pt>
              </c:strCache>
            </c:strRef>
          </c:tx>
          <c:spPr>
            <a:ln w="25400">
              <a:solidFill>
                <a:srgbClr val="B34400"/>
              </a:solidFill>
              <a:prstDash val="solid"/>
            </a:ln>
          </c:spPr>
          <c:marker>
            <c:symbol val="none"/>
          </c:marker>
          <c:cat>
            <c:numRef>
              <c:f>[office_df.xlsx]Sheet1!$A$2:$A$20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[office_df.xlsx]Sheet1!$H$2:$H$20</c:f>
              <c:numCache>
                <c:formatCode>General</c:formatCode>
                <c:ptCount val="19"/>
                <c:pt idx="0">
                  <c:v>7.5999999999999998E-2</c:v>
                </c:pt>
                <c:pt idx="1">
                  <c:v>6.8000000000000005E-2</c:v>
                </c:pt>
                <c:pt idx="2">
                  <c:v>9.5000000000000001E-2</c:v>
                </c:pt>
                <c:pt idx="3">
                  <c:v>9.8000000000000004E-2</c:v>
                </c:pt>
                <c:pt idx="4">
                  <c:v>7.5999999999999998E-2</c:v>
                </c:pt>
                <c:pt idx="5">
                  <c:v>-5.0999999999999997E-2</c:v>
                </c:pt>
                <c:pt idx="6">
                  <c:v>-0.14599999999999999</c:v>
                </c:pt>
                <c:pt idx="7">
                  <c:v>2.4E-2</c:v>
                </c:pt>
                <c:pt idx="8">
                  <c:v>7.2999999999999995E-2</c:v>
                </c:pt>
                <c:pt idx="9">
                  <c:v>3.2000000000000001E-2</c:v>
                </c:pt>
                <c:pt idx="10">
                  <c:v>1.4999999999999999E-2</c:v>
                </c:pt>
                <c:pt idx="11">
                  <c:v>0.03</c:v>
                </c:pt>
                <c:pt idx="12">
                  <c:v>1.9E-2</c:v>
                </c:pt>
                <c:pt idx="13">
                  <c:v>3.2000000000000001E-2</c:v>
                </c:pt>
                <c:pt idx="14">
                  <c:v>5.8000000000000003E-2</c:v>
                </c:pt>
                <c:pt idx="15">
                  <c:v>3.7999999999999999E-2</c:v>
                </c:pt>
                <c:pt idx="16">
                  <c:v>3.6999999999999998E-2</c:v>
                </c:pt>
                <c:pt idx="17">
                  <c:v>-6.0000000000000001E-3</c:v>
                </c:pt>
                <c:pt idx="18">
                  <c:v>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E5-4200-824E-45F63DFB25BB}"/>
            </c:ext>
          </c:extLst>
        </c:ser>
        <c:ser>
          <c:idx val="5"/>
          <c:order val="3"/>
          <c:tx>
            <c:strRef>
              <c:f>[office_df.xlsx]Sheet1!$J$1</c:f>
              <c:strCache>
                <c:ptCount val="1"/>
                <c:pt idx="0">
                  <c:v>Töötus, Harju</c:v>
                </c:pt>
              </c:strCache>
            </c:strRef>
          </c:tx>
          <c:spPr>
            <a:ln w="25400">
              <a:solidFill>
                <a:srgbClr val="FF5C00"/>
              </a:solidFill>
              <a:prstDash val="solid"/>
            </a:ln>
          </c:spPr>
          <c:marker>
            <c:symbol val="none"/>
          </c:marker>
          <c:cat>
            <c:numRef>
              <c:f>[office_df.xlsx]Sheet1!$A$2:$A$20</c:f>
              <c:numCache>
                <c:formatCode>General</c:formatCode>
                <c:ptCount val="1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</c:numCache>
            </c:numRef>
          </c:cat>
          <c:val>
            <c:numRef>
              <c:f>[office_df.xlsx]Sheet1!$J$2:$J$20</c:f>
              <c:numCache>
                <c:formatCode>General</c:formatCode>
                <c:ptCount val="19"/>
                <c:pt idx="0">
                  <c:v>9.9000000000000005E-2</c:v>
                </c:pt>
                <c:pt idx="1">
                  <c:v>0.10199999999999999</c:v>
                </c:pt>
                <c:pt idx="2">
                  <c:v>7.4999999999999997E-2</c:v>
                </c:pt>
                <c:pt idx="3">
                  <c:v>4.2999999999999997E-2</c:v>
                </c:pt>
                <c:pt idx="4">
                  <c:v>3.3000000000000002E-2</c:v>
                </c:pt>
                <c:pt idx="5">
                  <c:v>4.3999999999999997E-2</c:v>
                </c:pt>
                <c:pt idx="6">
                  <c:v>0.126</c:v>
                </c:pt>
                <c:pt idx="7">
                  <c:v>0.16</c:v>
                </c:pt>
                <c:pt idx="8">
                  <c:v>0.115</c:v>
                </c:pt>
                <c:pt idx="9">
                  <c:v>8.7999999999999995E-2</c:v>
                </c:pt>
                <c:pt idx="10">
                  <c:v>0.08</c:v>
                </c:pt>
                <c:pt idx="11">
                  <c:v>6.7000000000000004E-2</c:v>
                </c:pt>
                <c:pt idx="12">
                  <c:v>5.1999999999999998E-2</c:v>
                </c:pt>
                <c:pt idx="13">
                  <c:v>5.8000000000000003E-2</c:v>
                </c:pt>
                <c:pt idx="14">
                  <c:v>4.8000000000000001E-2</c:v>
                </c:pt>
                <c:pt idx="15">
                  <c:v>4.3999999999999997E-2</c:v>
                </c:pt>
                <c:pt idx="16">
                  <c:v>3.4000000000000002E-2</c:v>
                </c:pt>
                <c:pt idx="17">
                  <c:v>6.0999999999999999E-2</c:v>
                </c:pt>
                <c:pt idx="18">
                  <c:v>5.7000000000000002E-2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5E5-4200-824E-45F63DFB2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19101552"/>
        <c:axId val="1519108752"/>
      </c:lineChart>
      <c:catAx>
        <c:axId val="151910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noFill/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1519108752"/>
        <c:crosses val="autoZero"/>
        <c:auto val="1"/>
        <c:lblAlgn val="ctr"/>
        <c:lblOffset val="100"/>
        <c:noMultiLvlLbl val="0"/>
      </c:catAx>
      <c:valAx>
        <c:axId val="1519108752"/>
        <c:scaling>
          <c:orientation val="minMax"/>
        </c:scaling>
        <c:delete val="0"/>
        <c:axPos val="l"/>
        <c:majorGridlines>
          <c:spPr>
            <a:ln w="3175">
              <a:solidFill>
                <a:srgbClr val="C8C8C8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noFill/>
          </a:ln>
          <a:effectLst/>
        </c:spPr>
        <c:txPr>
          <a:bodyPr/>
          <a:lstStyle/>
          <a:p>
            <a:pPr>
              <a:defRPr sz="1000" b="0" u="none" strike="noStrike" baseline="0">
                <a:solidFill>
                  <a:srgbClr val="000000"/>
                </a:solidFill>
              </a:defRPr>
            </a:pPr>
            <a:endParaRPr lang="en-US"/>
          </a:p>
        </c:txPr>
        <c:crossAx val="1519101552"/>
        <c:crosses val="autoZero"/>
        <c:crossBetween val="between"/>
      </c:valAx>
      <c:spPr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b"/>
      <c:layout>
        <c:manualLayout>
          <c:xMode val="edge"/>
          <c:yMode val="edge"/>
          <c:x val="0.27434129629629628"/>
          <c:y val="0.94196527777777783"/>
          <c:w val="0.52887259259259256"/>
          <c:h val="5.4993534482758621E-2"/>
        </c:manualLayout>
      </c:layout>
      <c:overlay val="0"/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 w="63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txPr>
    <a:bodyPr/>
    <a:lstStyle/>
    <a:p>
      <a:pPr>
        <a:defRPr sz="1000" b="1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cap="none">
                <a:solidFill>
                  <a:srgbClr val="000000"/>
                </a:solidFill>
              </a:defRPr>
            </a:pPr>
            <a:r>
              <a:rPr lang="et-EE" sz="1800" b="1" i="0" baseline="0">
                <a:effectLst/>
              </a:rPr>
              <a:t>Olemasolev ja juurdekasv, m2</a:t>
            </a:r>
            <a:endParaRPr lang="en-US" sz="1200">
              <a:effectLst/>
            </a:endParaRPr>
          </a:p>
        </c:rich>
      </c:tx>
      <c:layout>
        <c:manualLayout>
          <c:xMode val="edge"/>
          <c:yMode val="edge"/>
          <c:x val="4.7037037037037039E-3"/>
          <c:y val="1.2164750957854405E-2"/>
        </c:manualLayout>
      </c:layout>
      <c:overlay val="0"/>
    </c:title>
    <c:autoTitleDeleted val="0"/>
    <c:plotArea>
      <c:layout>
        <c:manualLayout>
          <c:xMode val="edge"/>
          <c:yMode val="edge"/>
          <c:x val="4.7037037037037039E-3"/>
          <c:y val="8.819444444444445E-2"/>
          <c:w val="0.98353703703703699"/>
          <c:h val="0.835775862068965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'[graafikud.xlsx]ladu jne.'!$B$1</c:f>
              <c:strCache>
                <c:ptCount val="1"/>
                <c:pt idx="0">
                  <c:v>Olemasolev</c:v>
                </c:pt>
              </c:strCache>
            </c:strRef>
          </c:tx>
          <c:spPr>
            <a:solidFill>
              <a:srgbClr val="151D3B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'[graafikud.xlsx]ladu jne.'!$A$2:$A$6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Q1 2023</c:v>
                </c:pt>
                <c:pt idx="4">
                  <c:v>2023F</c:v>
                </c:pt>
              </c:strCache>
            </c:strRef>
          </c:cat>
          <c:val>
            <c:numRef>
              <c:f>'[graafikud.xlsx]ladu jne.'!$B$2:$B$6</c:f>
              <c:numCache>
                <c:formatCode>0</c:formatCode>
                <c:ptCount val="5"/>
                <c:pt idx="0">
                  <c:v>1386049</c:v>
                </c:pt>
                <c:pt idx="1">
                  <c:v>1418049</c:v>
                </c:pt>
                <c:pt idx="2">
                  <c:v>1452423.1</c:v>
                </c:pt>
                <c:pt idx="3" formatCode="General">
                  <c:v>1452439</c:v>
                </c:pt>
                <c:pt idx="4">
                  <c:v>1452423.1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1-496D-8BFD-A126AFB537F3}"/>
            </c:ext>
          </c:extLst>
        </c:ser>
        <c:ser>
          <c:idx val="1"/>
          <c:order val="1"/>
          <c:tx>
            <c:strRef>
              <c:f>'[graafikud.xlsx]ladu jne.'!$C$1</c:f>
              <c:strCache>
                <c:ptCount val="1"/>
                <c:pt idx="0">
                  <c:v>Juurdekasv</c:v>
                </c:pt>
              </c:strCache>
            </c:strRef>
          </c:tx>
          <c:spPr>
            <a:solidFill>
              <a:srgbClr val="5C7FFF"/>
            </a:solidFill>
            <a:ln w="25400">
              <a:noFill/>
            </a:ln>
          </c:spPr>
          <c:invertIfNegative val="0"/>
          <c:dLbls>
            <c:dLbl>
              <c:idx val="3"/>
              <c:layout>
                <c:manualLayout>
                  <c:x val="0"/>
                  <c:y val="-1.52059386973180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71-496D-8BFD-A126AFB537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'[graafikud.xlsx]ladu jne.'!$A$2:$A$6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Q1 2023</c:v>
                </c:pt>
                <c:pt idx="4">
                  <c:v>2023F</c:v>
                </c:pt>
              </c:strCache>
            </c:strRef>
          </c:cat>
          <c:val>
            <c:numRef>
              <c:f>'[graafikud.xlsx]ladu jne.'!$C$2:$C$6</c:f>
              <c:numCache>
                <c:formatCode>0</c:formatCode>
                <c:ptCount val="5"/>
                <c:pt idx="0">
                  <c:v>45500</c:v>
                </c:pt>
                <c:pt idx="1">
                  <c:v>32000</c:v>
                </c:pt>
                <c:pt idx="2">
                  <c:v>34374.1</c:v>
                </c:pt>
                <c:pt idx="3">
                  <c:v>0</c:v>
                </c:pt>
                <c:pt idx="4">
                  <c:v>43963.8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71-496D-8BFD-A126AFB537F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5"/>
        <c:overlap val="100"/>
        <c:axId val="1231968904"/>
        <c:axId val="1231966024"/>
      </c:barChart>
      <c:catAx>
        <c:axId val="1231968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noFill/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1231966024"/>
        <c:crosses val="autoZero"/>
        <c:auto val="1"/>
        <c:lblAlgn val="ctr"/>
        <c:lblOffset val="100"/>
        <c:noMultiLvlLbl val="0"/>
      </c:catAx>
      <c:valAx>
        <c:axId val="1231966024"/>
        <c:scaling>
          <c:orientation val="minMax"/>
        </c:scaling>
        <c:delete val="0"/>
        <c:axPos val="l"/>
        <c:majorGridlines>
          <c:spPr>
            <a:ln w="3175">
              <a:solidFill>
                <a:srgbClr val="C8C8C8"/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5400">
            <a:noFill/>
          </a:ln>
          <a:effectLst/>
        </c:spPr>
        <c:txPr>
          <a:bodyPr/>
          <a:lstStyle/>
          <a:p>
            <a:pPr>
              <a:defRPr sz="1000" b="0" u="none" strike="noStrike" baseline="0">
                <a:solidFill>
                  <a:srgbClr val="000000"/>
                </a:solidFill>
              </a:defRPr>
            </a:pPr>
            <a:endParaRPr lang="en-US"/>
          </a:p>
        </c:txPr>
        <c:crossAx val="1231968904"/>
        <c:crosses val="autoZero"/>
        <c:crossBetween val="between"/>
      </c:valAx>
      <c:spPr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b"/>
      <c:layout>
        <c:manualLayout>
          <c:xMode val="edge"/>
          <c:yMode val="edge"/>
          <c:x val="0.33586353384473022"/>
          <c:y val="0.94196527777777783"/>
          <c:w val="0.40023256496820037"/>
          <c:h val="5.4993534482758621E-2"/>
        </c:manualLayout>
      </c:layout>
      <c:overlay val="0"/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 w="63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txPr>
    <a:bodyPr/>
    <a:lstStyle/>
    <a:p>
      <a:pPr>
        <a:defRPr sz="1000" b="1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cap="none">
                <a:solidFill>
                  <a:srgbClr val="000000"/>
                </a:solidFill>
              </a:defRPr>
            </a:pPr>
            <a:r>
              <a:rPr lang="et-EE" sz="1600" cap="none">
                <a:solidFill>
                  <a:srgbClr val="000000"/>
                </a:solidFill>
              </a:rPr>
              <a:t>Üür ja vakants</a:t>
            </a:r>
            <a:endParaRPr lang="en-US" sz="1600" cap="none">
              <a:solidFill>
                <a:srgbClr val="000000"/>
              </a:solidFill>
            </a:endParaRPr>
          </a:p>
        </c:rich>
      </c:tx>
      <c:layout>
        <c:manualLayout>
          <c:xMode val="edge"/>
          <c:yMode val="edge"/>
          <c:x val="4.7037037037037039E-3"/>
          <c:y val="1.2164750957854405E-2"/>
        </c:manualLayout>
      </c:layout>
      <c:overlay val="0"/>
    </c:title>
    <c:autoTitleDeleted val="0"/>
    <c:plotArea>
      <c:layout>
        <c:manualLayout>
          <c:xMode val="edge"/>
          <c:yMode val="edge"/>
          <c:x val="4.7037037037037039E-3"/>
          <c:y val="8.819444444444445E-2"/>
          <c:w val="0.98353703703703699"/>
          <c:h val="0.83577586206896548"/>
        </c:manualLayout>
      </c:layout>
      <c:lineChart>
        <c:grouping val="standard"/>
        <c:varyColors val="0"/>
        <c:ser>
          <c:idx val="0"/>
          <c:order val="0"/>
          <c:tx>
            <c:strRef>
              <c:f>'[graafikud.xlsx]ladu jne.'!$N$1</c:f>
              <c:strCache>
                <c:ptCount val="1"/>
                <c:pt idx="0">
                  <c:v>Vakants, %</c:v>
                </c:pt>
              </c:strCache>
            </c:strRef>
          </c:tx>
          <c:spPr>
            <a:ln w="25400">
              <a:solidFill>
                <a:srgbClr val="151D3B"/>
              </a:solidFill>
              <a:prstDash val="solid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'[graafikud.xlsx]ladu jne.'!$M$2:$M$14</c:f>
              <c:strCach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Q1 2023</c:v>
                </c:pt>
                <c:pt idx="12">
                  <c:v>2023F</c:v>
                </c:pt>
              </c:strCache>
            </c:strRef>
          </c:cat>
          <c:val>
            <c:numRef>
              <c:f>'[graafikud.xlsx]ladu jne.'!$N$2:$N$14</c:f>
              <c:numCache>
                <c:formatCode>0.0%</c:formatCode>
                <c:ptCount val="13"/>
                <c:pt idx="0">
                  <c:v>0.1</c:v>
                </c:pt>
                <c:pt idx="1">
                  <c:v>0.08</c:v>
                </c:pt>
                <c:pt idx="2">
                  <c:v>5.5E-2</c:v>
                </c:pt>
                <c:pt idx="3">
                  <c:v>0.05</c:v>
                </c:pt>
                <c:pt idx="4">
                  <c:v>0.06</c:v>
                </c:pt>
                <c:pt idx="5">
                  <c:v>6.5000000000000002E-2</c:v>
                </c:pt>
                <c:pt idx="6">
                  <c:v>6.5000000000000002E-2</c:v>
                </c:pt>
                <c:pt idx="7">
                  <c:v>0.06</c:v>
                </c:pt>
                <c:pt idx="8">
                  <c:v>5.5E-2</c:v>
                </c:pt>
                <c:pt idx="9">
                  <c:v>3.2000000000000001E-2</c:v>
                </c:pt>
                <c:pt idx="10">
                  <c:v>3.1E-2</c:v>
                </c:pt>
                <c:pt idx="11" formatCode="0.00%">
                  <c:v>4.2000000000000003E-2</c:v>
                </c:pt>
                <c:pt idx="12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43-4C20-A7E4-0625E3A3CA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790887"/>
        <c:axId val="91776127"/>
      </c:lineChart>
      <c:lineChart>
        <c:grouping val="standard"/>
        <c:varyColors val="0"/>
        <c:ser>
          <c:idx val="1"/>
          <c:order val="1"/>
          <c:tx>
            <c:strRef>
              <c:f>'[graafikud.xlsx]ladu jne.'!$O$1</c:f>
              <c:strCache>
                <c:ptCount val="1"/>
                <c:pt idx="0">
                  <c:v>Üürihind (eur/m2)</c:v>
                </c:pt>
              </c:strCache>
            </c:strRef>
          </c:tx>
          <c:spPr>
            <a:ln w="25400">
              <a:solidFill>
                <a:srgbClr val="2D3E80"/>
              </a:solidFill>
              <a:prstDash val="solid"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'[graafikud.xlsx]ladu jne.'!$M$2:$M$14</c:f>
              <c:strCach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Q1 2023</c:v>
                </c:pt>
                <c:pt idx="12">
                  <c:v>2023F</c:v>
                </c:pt>
              </c:strCache>
            </c:strRef>
          </c:cat>
          <c:val>
            <c:numRef>
              <c:f>'[graafikud.xlsx]ladu jne.'!$O$2:$O$14</c:f>
              <c:numCache>
                <c:formatCode>0.0</c:formatCode>
                <c:ptCount val="13"/>
                <c:pt idx="0">
                  <c:v>4.333333333333333</c:v>
                </c:pt>
                <c:pt idx="1">
                  <c:v>4.5</c:v>
                </c:pt>
                <c:pt idx="2">
                  <c:v>4.583333333333333</c:v>
                </c:pt>
                <c:pt idx="3">
                  <c:v>4.7</c:v>
                </c:pt>
                <c:pt idx="4">
                  <c:v>4.8</c:v>
                </c:pt>
                <c:pt idx="5">
                  <c:v>4.8</c:v>
                </c:pt>
                <c:pt idx="6">
                  <c:v>4.9000000000000004</c:v>
                </c:pt>
                <c:pt idx="7">
                  <c:v>4.9000000000000004</c:v>
                </c:pt>
                <c:pt idx="8">
                  <c:v>5</c:v>
                </c:pt>
                <c:pt idx="9">
                  <c:v>5.0999999999999996</c:v>
                </c:pt>
                <c:pt idx="10">
                  <c:v>5.0999999999999996</c:v>
                </c:pt>
                <c:pt idx="11">
                  <c:v>5.0999999999999996</c:v>
                </c:pt>
                <c:pt idx="12">
                  <c:v>5.0999999999999996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43-4C20-A7E4-0625E3A3CA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796287"/>
        <c:axId val="91799167"/>
      </c:lineChart>
      <c:catAx>
        <c:axId val="91790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noFill/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91776127"/>
        <c:crosses val="autoZero"/>
        <c:auto val="1"/>
        <c:lblAlgn val="ctr"/>
        <c:lblOffset val="100"/>
        <c:noMultiLvlLbl val="0"/>
      </c:catAx>
      <c:valAx>
        <c:axId val="91776127"/>
        <c:scaling>
          <c:orientation val="minMax"/>
        </c:scaling>
        <c:delete val="0"/>
        <c:axPos val="l"/>
        <c:majorGridlines>
          <c:spPr>
            <a:ln w="3175">
              <a:solidFill>
                <a:srgbClr val="C8C8C8"/>
              </a:solidFill>
              <a:prstDash val="solid"/>
            </a:ln>
          </c:spPr>
        </c:majorGridlines>
        <c:numFmt formatCode="0.0%" sourceLinked="1"/>
        <c:majorTickMark val="none"/>
        <c:minorTickMark val="none"/>
        <c:tickLblPos val="nextTo"/>
        <c:spPr>
          <a:ln w="25400">
            <a:noFill/>
          </a:ln>
          <a:effectLst/>
        </c:spPr>
        <c:txPr>
          <a:bodyPr/>
          <a:lstStyle/>
          <a:p>
            <a:pPr>
              <a:defRPr sz="1000" b="0" u="none" strike="noStrike" baseline="0">
                <a:solidFill>
                  <a:srgbClr val="000000"/>
                </a:solidFill>
              </a:defRPr>
            </a:pPr>
            <a:endParaRPr lang="en-US"/>
          </a:p>
        </c:txPr>
        <c:crossAx val="91790887"/>
        <c:crosses val="autoZero"/>
        <c:crossBetween val="between"/>
      </c:valAx>
      <c:valAx>
        <c:axId val="91799167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crossAx val="91796287"/>
        <c:crosses val="max"/>
        <c:crossBetween val="between"/>
      </c:valAx>
      <c:catAx>
        <c:axId val="9179628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17991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b"/>
      <c:layout>
        <c:manualLayout>
          <c:xMode val="edge"/>
          <c:yMode val="edge"/>
          <c:x val="0.40987907407407409"/>
          <c:y val="0.94196527777777783"/>
          <c:w val="0.23521185185185184"/>
          <c:h val="5.4993534482758621E-2"/>
        </c:manualLayout>
      </c:layout>
      <c:overlay val="0"/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 w="63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txPr>
    <a:bodyPr/>
    <a:lstStyle/>
    <a:p>
      <a:pPr>
        <a:defRPr sz="1000" b="1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cap="none">
                <a:solidFill>
                  <a:srgbClr val="000000"/>
                </a:solidFill>
              </a:defRPr>
            </a:pPr>
            <a:r>
              <a:rPr lang="et-EE" sz="1600" cap="none">
                <a:solidFill>
                  <a:srgbClr val="000000"/>
                </a:solidFill>
              </a:rPr>
              <a:t>Ettevõtete jaotus</a:t>
            </a:r>
            <a:r>
              <a:rPr lang="et-EE" sz="1600" cap="none" baseline="0">
                <a:solidFill>
                  <a:srgbClr val="000000"/>
                </a:solidFill>
              </a:rPr>
              <a:t> töötajate arvu järgi</a:t>
            </a:r>
            <a:endParaRPr lang="en-US" sz="1600" cap="none">
              <a:solidFill>
                <a:srgbClr val="000000"/>
              </a:solidFill>
            </a:endParaRPr>
          </a:p>
        </c:rich>
      </c:tx>
      <c:layout>
        <c:manualLayout>
          <c:xMode val="edge"/>
          <c:yMode val="edge"/>
          <c:x val="4.7037037037037039E-3"/>
          <c:y val="1.2164750957854405E-2"/>
        </c:manualLayout>
      </c:layout>
      <c:overlay val="0"/>
    </c:title>
    <c:autoTitleDeleted val="0"/>
    <c:plotArea>
      <c:layout>
        <c:manualLayout>
          <c:xMode val="edge"/>
          <c:yMode val="edge"/>
          <c:x val="4.7037037037037039E-3"/>
          <c:y val="8.819444444444445E-2"/>
          <c:w val="0.98353703703703699"/>
          <c:h val="0.835775862068965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'[väike ev.xlsx]Sheet4'!$A$3</c:f>
              <c:strCache>
                <c:ptCount val="1"/>
                <c:pt idx="0">
                  <c:v>250+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strRef>
              <c:f>'[väike ev.xlsx]Sheet4'!$B$1,'[väike ev.xlsx]Sheet4'!$D$1,'[väike ev.xlsx]Sheet4'!$F$1</c:f>
              <c:strCache>
                <c:ptCount val="3"/>
                <c:pt idx="0">
                  <c:v>Läti</c:v>
                </c:pt>
                <c:pt idx="1">
                  <c:v>Leedu</c:v>
                </c:pt>
                <c:pt idx="2">
                  <c:v>Eesti</c:v>
                </c:pt>
              </c:strCache>
            </c:strRef>
          </c:cat>
          <c:val>
            <c:numRef>
              <c:f>'[väike ev.xlsx]Sheet4'!$B$3,'[väike ev.xlsx]Sheet4'!$D$3,'[väike ev.xlsx]Sheet4'!$F$3</c:f>
              <c:numCache>
                <c:formatCode>General</c:formatCode>
                <c:ptCount val="3"/>
                <c:pt idx="0" formatCode="0">
                  <c:v>223</c:v>
                </c:pt>
                <c:pt idx="1">
                  <c:v>410</c:v>
                </c:pt>
                <c:pt idx="2" formatCode="0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4B-4557-99B9-B2AC8EFCDCF8}"/>
            </c:ext>
          </c:extLst>
        </c:ser>
        <c:ser>
          <c:idx val="1"/>
          <c:order val="1"/>
          <c:tx>
            <c:strRef>
              <c:f>'[väike ev.xlsx]Sheet4'!$A$4</c:f>
              <c:strCache>
                <c:ptCount val="1"/>
                <c:pt idx="0">
                  <c:v>alla 250</c:v>
                </c:pt>
              </c:strCache>
            </c:strRef>
          </c:tx>
          <c:spPr>
            <a:solidFill>
              <a:srgbClr val="2D3E80"/>
            </a:solidFill>
            <a:ln w="25400">
              <a:noFill/>
            </a:ln>
          </c:spPr>
          <c:invertIfNegative val="0"/>
          <c:cat>
            <c:strRef>
              <c:f>'[väike ev.xlsx]Sheet4'!$B$1,'[väike ev.xlsx]Sheet4'!$D$1,'[väike ev.xlsx]Sheet4'!$F$1</c:f>
              <c:strCache>
                <c:ptCount val="3"/>
                <c:pt idx="0">
                  <c:v>Läti</c:v>
                </c:pt>
                <c:pt idx="1">
                  <c:v>Leedu</c:v>
                </c:pt>
                <c:pt idx="2">
                  <c:v>Eesti</c:v>
                </c:pt>
              </c:strCache>
            </c:strRef>
          </c:cat>
          <c:val>
            <c:numRef>
              <c:f>'[väike ev.xlsx]Sheet4'!$B$4,'[väike ev.xlsx]Sheet4'!$D$4,'[väike ev.xlsx]Sheet4'!$F$4</c:f>
              <c:numCache>
                <c:formatCode>General</c:formatCode>
                <c:ptCount val="3"/>
                <c:pt idx="0" formatCode="0">
                  <c:v>160609</c:v>
                </c:pt>
                <c:pt idx="1">
                  <c:v>98171</c:v>
                </c:pt>
                <c:pt idx="2" formatCode="0">
                  <c:v>127198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4B-4557-99B9-B2AC8EFCD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235050807"/>
        <c:axId val="232121695"/>
      </c:barChart>
      <c:catAx>
        <c:axId val="235050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noFill/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232121695"/>
        <c:crosses val="autoZero"/>
        <c:auto val="1"/>
        <c:lblAlgn val="ctr"/>
        <c:lblOffset val="100"/>
        <c:noMultiLvlLbl val="0"/>
      </c:catAx>
      <c:valAx>
        <c:axId val="232121695"/>
        <c:scaling>
          <c:orientation val="minMax"/>
        </c:scaling>
        <c:delete val="0"/>
        <c:axPos val="l"/>
        <c:majorGridlines>
          <c:spPr>
            <a:ln w="3175">
              <a:solidFill>
                <a:srgbClr val="C8C8C8"/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5400">
            <a:noFill/>
          </a:ln>
          <a:effectLst/>
        </c:spPr>
        <c:txPr>
          <a:bodyPr/>
          <a:lstStyle/>
          <a:p>
            <a:pPr>
              <a:defRPr sz="1000" b="0" u="none" strike="noStrike" baseline="0">
                <a:solidFill>
                  <a:srgbClr val="000000"/>
                </a:solidFill>
              </a:defRPr>
            </a:pPr>
            <a:endParaRPr lang="en-US"/>
          </a:p>
        </c:txPr>
        <c:crossAx val="235050807"/>
        <c:crosses val="autoZero"/>
        <c:crossBetween val="between"/>
      </c:valAx>
      <c:spPr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b"/>
      <c:layout>
        <c:manualLayout>
          <c:xMode val="edge"/>
          <c:yMode val="edge"/>
          <c:x val="0.44314675925925928"/>
          <c:y val="0.94196527777777783"/>
          <c:w val="0.10413861111111111"/>
          <c:h val="5.4993534482758621E-2"/>
        </c:manualLayout>
      </c:layout>
      <c:overlay val="0"/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 w="63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txPr>
    <a:bodyPr/>
    <a:lstStyle/>
    <a:p>
      <a:pPr>
        <a:defRPr sz="1000" b="1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4.7037037037037039E-3"/>
          <c:y val="8.819444444444445E-2"/>
          <c:w val="0.98353703703703699"/>
          <c:h val="0.83577586206896548"/>
        </c:manualLayout>
      </c:layout>
      <c:lineChart>
        <c:grouping val="standard"/>
        <c:varyColors val="0"/>
        <c:ser>
          <c:idx val="0"/>
          <c:order val="0"/>
          <c:tx>
            <c:strRef>
              <c:f>[office_df.xlsx]Sheet1!$E$1</c:f>
              <c:strCache>
                <c:ptCount val="1"/>
                <c:pt idx="0">
                  <c:v>Vakants, Harju</c:v>
                </c:pt>
              </c:strCache>
            </c:strRef>
          </c:tx>
          <c:spPr>
            <a:ln w="25400">
              <a:solidFill>
                <a:srgbClr val="151D3B"/>
              </a:solidFill>
              <a:prstDash val="solid"/>
            </a:ln>
          </c:spPr>
          <c:marker>
            <c:symbol val="none"/>
          </c:marker>
          <c:cat>
            <c:numRef>
              <c:f>[office_df.xlsx]Sheet1!$A$5:$A$20</c:f>
              <c:numCache>
                <c:formatCode>General</c:formatCod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</c:numRef>
          </c:cat>
          <c:val>
            <c:numRef>
              <c:f>[office_df.xlsx]Sheet1!$E$5:$E$20</c:f>
              <c:numCache>
                <c:formatCode>General</c:formatCode>
                <c:ptCount val="16"/>
                <c:pt idx="0">
                  <c:v>0.05</c:v>
                </c:pt>
                <c:pt idx="1">
                  <c:v>4.2999999999999997E-2</c:v>
                </c:pt>
                <c:pt idx="2">
                  <c:v>7.4999999999999997E-2</c:v>
                </c:pt>
                <c:pt idx="3">
                  <c:v>0.17</c:v>
                </c:pt>
                <c:pt idx="4">
                  <c:v>0.2</c:v>
                </c:pt>
                <c:pt idx="5">
                  <c:v>0.14000000000000001</c:v>
                </c:pt>
                <c:pt idx="6">
                  <c:v>0.1</c:v>
                </c:pt>
                <c:pt idx="7">
                  <c:v>0.08</c:v>
                </c:pt>
                <c:pt idx="8">
                  <c:v>5.5E-2</c:v>
                </c:pt>
                <c:pt idx="9">
                  <c:v>0.05</c:v>
                </c:pt>
                <c:pt idx="10">
                  <c:v>0.06</c:v>
                </c:pt>
                <c:pt idx="11">
                  <c:v>6.5000000000000002E-2</c:v>
                </c:pt>
                <c:pt idx="12">
                  <c:v>6.5000000000000002E-2</c:v>
                </c:pt>
                <c:pt idx="13">
                  <c:v>0.06</c:v>
                </c:pt>
                <c:pt idx="14">
                  <c:v>5.5E-2</c:v>
                </c:pt>
                <c:pt idx="15">
                  <c:v>3.2000000000000001E-2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19-4367-9E0F-6922C6899055}"/>
            </c:ext>
          </c:extLst>
        </c:ser>
        <c:ser>
          <c:idx val="1"/>
          <c:order val="1"/>
          <c:tx>
            <c:strRef>
              <c:f>[office_df.xlsx]Sheet1!$F$1</c:f>
              <c:strCache>
                <c:ptCount val="1"/>
                <c:pt idx="0">
                  <c:v>Pikaajaline reaal intress</c:v>
                </c:pt>
              </c:strCache>
            </c:strRef>
          </c:tx>
          <c:spPr>
            <a:ln w="25400">
              <a:solidFill>
                <a:srgbClr val="2D3E80"/>
              </a:solidFill>
              <a:prstDash val="solid"/>
            </a:ln>
          </c:spPr>
          <c:marker>
            <c:symbol val="none"/>
          </c:marker>
          <c:cat>
            <c:numRef>
              <c:f>[office_df.xlsx]Sheet1!$A$5:$A$20</c:f>
              <c:numCache>
                <c:formatCode>General</c:formatCod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</c:numRef>
          </c:cat>
          <c:val>
            <c:numRef>
              <c:f>[office_df.xlsx]Sheet1!$F$5:$F$20</c:f>
              <c:numCache>
                <c:formatCode>General</c:formatCode>
                <c:ptCount val="16"/>
                <c:pt idx="0">
                  <c:v>-3.5999999999999997E-2</c:v>
                </c:pt>
                <c:pt idx="1">
                  <c:v>-5.6000000000000001E-2</c:v>
                </c:pt>
                <c:pt idx="2">
                  <c:v>1.2999999999999999E-2</c:v>
                </c:pt>
                <c:pt idx="3">
                  <c:v>8.2000000000000003E-2</c:v>
                </c:pt>
                <c:pt idx="4">
                  <c:v>0.04</c:v>
                </c:pt>
                <c:pt idx="5">
                  <c:v>-7.0000000000000001E-3</c:v>
                </c:pt>
                <c:pt idx="6">
                  <c:v>-2.9000000000000001E-2</c:v>
                </c:pt>
                <c:pt idx="7">
                  <c:v>-3.3000000000000002E-2</c:v>
                </c:pt>
                <c:pt idx="8">
                  <c:v>-2.3E-2</c:v>
                </c:pt>
                <c:pt idx="9">
                  <c:v>-5.0000000000000001E-3</c:v>
                </c:pt>
                <c:pt idx="10">
                  <c:v>1.4999999999999999E-2</c:v>
                </c:pt>
                <c:pt idx="11">
                  <c:v>3.2000000000000001E-2</c:v>
                </c:pt>
                <c:pt idx="12">
                  <c:v>3.9E-2</c:v>
                </c:pt>
                <c:pt idx="13">
                  <c:v>3.1E-2</c:v>
                </c:pt>
                <c:pt idx="14">
                  <c:v>3.0000000000000001E-3</c:v>
                </c:pt>
                <c:pt idx="15">
                  <c:v>-5.0999999999999997E-2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19-4367-9E0F-6922C6899055}"/>
            </c:ext>
          </c:extLst>
        </c:ser>
        <c:ser>
          <c:idx val="3"/>
          <c:order val="2"/>
          <c:tx>
            <c:strRef>
              <c:f>[office_df.xlsx]Sheet1!$H$1</c:f>
              <c:strCache>
                <c:ptCount val="1"/>
                <c:pt idx="0">
                  <c:v>SKT reaalkasv</c:v>
                </c:pt>
              </c:strCache>
            </c:strRef>
          </c:tx>
          <c:spPr>
            <a:ln w="25400">
              <a:solidFill>
                <a:srgbClr val="A1C5FF"/>
              </a:solidFill>
              <a:prstDash val="solid"/>
            </a:ln>
          </c:spPr>
          <c:marker>
            <c:symbol val="none"/>
          </c:marker>
          <c:cat>
            <c:numRef>
              <c:f>[office_df.xlsx]Sheet1!$A$5:$A$20</c:f>
              <c:numCache>
                <c:formatCode>General</c:formatCod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</c:numRef>
          </c:cat>
          <c:val>
            <c:numRef>
              <c:f>[office_df.xlsx]Sheet1!$H$5:$H$20</c:f>
              <c:numCache>
                <c:formatCode>General</c:formatCode>
                <c:ptCount val="16"/>
                <c:pt idx="0">
                  <c:v>9.8000000000000004E-2</c:v>
                </c:pt>
                <c:pt idx="1">
                  <c:v>7.5999999999999998E-2</c:v>
                </c:pt>
                <c:pt idx="2">
                  <c:v>-5.0999999999999997E-2</c:v>
                </c:pt>
                <c:pt idx="3">
                  <c:v>-0.14599999999999999</c:v>
                </c:pt>
                <c:pt idx="4">
                  <c:v>2.4E-2</c:v>
                </c:pt>
                <c:pt idx="5">
                  <c:v>7.2999999999999995E-2</c:v>
                </c:pt>
                <c:pt idx="6">
                  <c:v>3.2000000000000001E-2</c:v>
                </c:pt>
                <c:pt idx="7">
                  <c:v>1.4999999999999999E-2</c:v>
                </c:pt>
                <c:pt idx="8">
                  <c:v>0.03</c:v>
                </c:pt>
                <c:pt idx="9">
                  <c:v>1.9E-2</c:v>
                </c:pt>
                <c:pt idx="10">
                  <c:v>3.2000000000000001E-2</c:v>
                </c:pt>
                <c:pt idx="11">
                  <c:v>5.8000000000000003E-2</c:v>
                </c:pt>
                <c:pt idx="12">
                  <c:v>3.7999999999999999E-2</c:v>
                </c:pt>
                <c:pt idx="13">
                  <c:v>3.6999999999999998E-2</c:v>
                </c:pt>
                <c:pt idx="14">
                  <c:v>-6.0000000000000001E-3</c:v>
                </c:pt>
                <c:pt idx="15">
                  <c:v>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19-4367-9E0F-6922C6899055}"/>
            </c:ext>
          </c:extLst>
        </c:ser>
        <c:ser>
          <c:idx val="4"/>
          <c:order val="3"/>
          <c:tx>
            <c:strRef>
              <c:f>[office_df.xlsx]Sheet1!$J$1</c:f>
              <c:strCache>
                <c:ptCount val="1"/>
                <c:pt idx="0">
                  <c:v>Töötus, Harju</c:v>
                </c:pt>
              </c:strCache>
            </c:strRef>
          </c:tx>
          <c:spPr>
            <a:ln w="25400">
              <a:solidFill>
                <a:srgbClr val="B34400"/>
              </a:solidFill>
              <a:prstDash val="solid"/>
            </a:ln>
          </c:spPr>
          <c:marker>
            <c:symbol val="none"/>
          </c:marker>
          <c:cat>
            <c:numRef>
              <c:f>[office_df.xlsx]Sheet1!$A$5:$A$20</c:f>
              <c:numCache>
                <c:formatCode>General</c:formatCod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</c:numRef>
          </c:cat>
          <c:val>
            <c:numRef>
              <c:f>[office_df.xlsx]Sheet1!$J$5:$J$20</c:f>
              <c:numCache>
                <c:formatCode>General</c:formatCode>
                <c:ptCount val="16"/>
                <c:pt idx="0">
                  <c:v>4.2999999999999997E-2</c:v>
                </c:pt>
                <c:pt idx="1">
                  <c:v>3.3000000000000002E-2</c:v>
                </c:pt>
                <c:pt idx="2">
                  <c:v>4.3999999999999997E-2</c:v>
                </c:pt>
                <c:pt idx="3">
                  <c:v>0.126</c:v>
                </c:pt>
                <c:pt idx="4">
                  <c:v>0.16</c:v>
                </c:pt>
                <c:pt idx="5">
                  <c:v>0.115</c:v>
                </c:pt>
                <c:pt idx="6">
                  <c:v>8.7999999999999995E-2</c:v>
                </c:pt>
                <c:pt idx="7">
                  <c:v>0.08</c:v>
                </c:pt>
                <c:pt idx="8">
                  <c:v>6.7000000000000004E-2</c:v>
                </c:pt>
                <c:pt idx="9">
                  <c:v>5.1999999999999998E-2</c:v>
                </c:pt>
                <c:pt idx="10">
                  <c:v>5.8000000000000003E-2</c:v>
                </c:pt>
                <c:pt idx="11">
                  <c:v>4.8000000000000001E-2</c:v>
                </c:pt>
                <c:pt idx="12">
                  <c:v>4.3999999999999997E-2</c:v>
                </c:pt>
                <c:pt idx="13">
                  <c:v>3.4000000000000002E-2</c:v>
                </c:pt>
                <c:pt idx="14">
                  <c:v>6.0999999999999999E-2</c:v>
                </c:pt>
                <c:pt idx="15">
                  <c:v>5.7000000000000002E-2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19-4367-9E0F-6922C6899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1947135"/>
        <c:axId val="141954695"/>
      </c:lineChart>
      <c:catAx>
        <c:axId val="141947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noFill/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141954695"/>
        <c:crosses val="autoZero"/>
        <c:auto val="1"/>
        <c:lblAlgn val="ctr"/>
        <c:lblOffset val="100"/>
        <c:noMultiLvlLbl val="0"/>
      </c:catAx>
      <c:valAx>
        <c:axId val="141954695"/>
        <c:scaling>
          <c:orientation val="minMax"/>
        </c:scaling>
        <c:delete val="0"/>
        <c:axPos val="l"/>
        <c:majorGridlines>
          <c:spPr>
            <a:ln w="3175">
              <a:solidFill>
                <a:srgbClr val="C8C8C8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noFill/>
          </a:ln>
          <a:effectLst/>
        </c:spPr>
        <c:txPr>
          <a:bodyPr/>
          <a:lstStyle/>
          <a:p>
            <a:pPr>
              <a:defRPr sz="1000" b="0" u="none" strike="noStrike" baseline="0">
                <a:solidFill>
                  <a:srgbClr val="000000"/>
                </a:solidFill>
              </a:defRPr>
            </a:pPr>
            <a:endParaRPr lang="en-US"/>
          </a:p>
        </c:txPr>
        <c:crossAx val="141947135"/>
        <c:crosses val="autoZero"/>
        <c:crossBetween val="between"/>
      </c:valAx>
      <c:spPr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b"/>
      <c:layout>
        <c:manualLayout>
          <c:xMode val="edge"/>
          <c:yMode val="edge"/>
          <c:x val="0.31195111111111112"/>
          <c:y val="0.94196527777777783"/>
          <c:w val="0.50901805555555557"/>
          <c:h val="5.4993534482758621E-2"/>
        </c:manualLayout>
      </c:layout>
      <c:overlay val="0"/>
      <c:txPr>
        <a:bodyPr/>
        <a:lstStyle/>
        <a:p>
          <a:pPr>
            <a:defRPr sz="1000" b="0"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 w="63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txPr>
    <a:bodyPr/>
    <a:lstStyle/>
    <a:p>
      <a:pPr>
        <a:defRPr sz="1000" b="1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D11E1-5CF6-419F-9F4E-C3733BC8F49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8B08F-785A-4F6E-BF39-ED1294743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42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833F9-C010-4C91-A2CA-66E153782DED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FB709-5E7E-43DD-BCF2-C427233FD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12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FB709-5E7E-43DD-BCF2-C427233FD39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98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FB709-5E7E-43DD-BCF2-C427233FD39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0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rt">
    <p:bg>
      <p:bgPr>
        <a:solidFill>
          <a:srgbClr val="E8DE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122D60E8-C3CB-A368-DE76-9601223512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5569" y="2101117"/>
            <a:ext cx="6740530" cy="191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99404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and Image (A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2" y="2168524"/>
            <a:ext cx="3563696" cy="4176714"/>
          </a:xfrm>
        </p:spPr>
        <p:txBody>
          <a:bodyPr tIns="0" bIns="0"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313848" y="2168524"/>
            <a:ext cx="3564000" cy="4176714"/>
          </a:xfrm>
        </p:spPr>
        <p:txBody>
          <a:bodyPr tIns="0" bIns="0"/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911" y="657225"/>
            <a:ext cx="11306177" cy="12451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8185088" y="4927988"/>
            <a:ext cx="3564000" cy="1417250"/>
          </a:xfrm>
        </p:spPr>
        <p:txBody>
          <a:bodyPr tIns="0" bIns="0"/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8185088" y="2168881"/>
            <a:ext cx="3564000" cy="2549702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Image Placeholder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0336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and Images (A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3" y="4398300"/>
            <a:ext cx="2592000" cy="1937699"/>
          </a:xfrm>
        </p:spPr>
        <p:txBody>
          <a:bodyPr tIns="0" bIns="0"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347638" y="4398300"/>
            <a:ext cx="2592000" cy="1937699"/>
          </a:xfrm>
        </p:spPr>
        <p:txBody>
          <a:bodyPr tIns="0" bIns="0"/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252363" y="4398300"/>
            <a:ext cx="2592000" cy="1937699"/>
          </a:xfrm>
        </p:spPr>
        <p:txBody>
          <a:bodyPr tIns="0" bIns="0"/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9157087" y="4398300"/>
            <a:ext cx="2592000" cy="1937699"/>
          </a:xfrm>
        </p:spPr>
        <p:txBody>
          <a:bodyPr tIns="0" bIns="0"/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42913" y="2168525"/>
            <a:ext cx="2592000" cy="1937698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image</a:t>
            </a: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3347638" y="2168525"/>
            <a:ext cx="2592000" cy="1937698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image</a:t>
            </a:r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6252363" y="2168525"/>
            <a:ext cx="2592000" cy="1937698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image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9157087" y="2168525"/>
            <a:ext cx="2592000" cy="1937698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image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9740CC2F-86EB-CE2E-8400-7864999E7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1" y="657225"/>
            <a:ext cx="11306175" cy="1245171"/>
          </a:xfrm>
        </p:spPr>
        <p:txBody>
          <a:bodyPr/>
          <a:lstStyle/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953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Image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2" y="2168525"/>
            <a:ext cx="5040000" cy="41674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A64B73F-EF29-FF99-3714-863C5049559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53088" y="-429"/>
            <a:ext cx="5938912" cy="6858000"/>
          </a:xfrm>
          <a:custGeom>
            <a:avLst/>
            <a:gdLst>
              <a:gd name="connsiteX0" fmla="*/ 5265624 w 5938912"/>
              <a:gd name="connsiteY0" fmla="*/ 334581 h 6858000"/>
              <a:gd name="connsiteX1" fmla="*/ 5286198 w 5938912"/>
              <a:gd name="connsiteY1" fmla="*/ 343364 h 6858000"/>
              <a:gd name="connsiteX2" fmla="*/ 5293141 w 5938912"/>
              <a:gd name="connsiteY2" fmla="*/ 362266 h 6858000"/>
              <a:gd name="connsiteX3" fmla="*/ 5234859 w 5938912"/>
              <a:gd name="connsiteY3" fmla="*/ 362266 h 6858000"/>
              <a:gd name="connsiteX4" fmla="*/ 5245779 w 5938912"/>
              <a:gd name="connsiteY4" fmla="*/ 341916 h 6858000"/>
              <a:gd name="connsiteX5" fmla="*/ 4890006 w 5938912"/>
              <a:gd name="connsiteY5" fmla="*/ 334581 h 6858000"/>
              <a:gd name="connsiteX6" fmla="*/ 4910588 w 5938912"/>
              <a:gd name="connsiteY6" fmla="*/ 343364 h 6858000"/>
              <a:gd name="connsiteX7" fmla="*/ 4917523 w 5938912"/>
              <a:gd name="connsiteY7" fmla="*/ 362266 h 6858000"/>
              <a:gd name="connsiteX8" fmla="*/ 4859241 w 5938912"/>
              <a:gd name="connsiteY8" fmla="*/ 362266 h 6858000"/>
              <a:gd name="connsiteX9" fmla="*/ 4870161 w 5938912"/>
              <a:gd name="connsiteY9" fmla="*/ 341916 h 6858000"/>
              <a:gd name="connsiteX10" fmla="*/ 5265614 w 5938912"/>
              <a:gd name="connsiteY10" fmla="*/ 334577 h 6858000"/>
              <a:gd name="connsiteX11" fmla="*/ 5265635 w 5938912"/>
              <a:gd name="connsiteY11" fmla="*/ 334577 h 6858000"/>
              <a:gd name="connsiteX12" fmla="*/ 5265624 w 5938912"/>
              <a:gd name="connsiteY12" fmla="*/ 334581 h 6858000"/>
              <a:gd name="connsiteX13" fmla="*/ 4889996 w 5938912"/>
              <a:gd name="connsiteY13" fmla="*/ 334577 h 6858000"/>
              <a:gd name="connsiteX14" fmla="*/ 4890017 w 5938912"/>
              <a:gd name="connsiteY14" fmla="*/ 334577 h 6858000"/>
              <a:gd name="connsiteX15" fmla="*/ 4890006 w 5938912"/>
              <a:gd name="connsiteY15" fmla="*/ 334581 h 6858000"/>
              <a:gd name="connsiteX16" fmla="*/ 4945498 w 5938912"/>
              <a:gd name="connsiteY16" fmla="*/ 317063 h 6858000"/>
              <a:gd name="connsiteX17" fmla="*/ 4982179 w 5938912"/>
              <a:gd name="connsiteY17" fmla="*/ 433666 h 6858000"/>
              <a:gd name="connsiteX18" fmla="*/ 4982281 w 5938912"/>
              <a:gd name="connsiteY18" fmla="*/ 434014 h 6858000"/>
              <a:gd name="connsiteX19" fmla="*/ 5001654 w 5938912"/>
              <a:gd name="connsiteY19" fmla="*/ 434014 h 6858000"/>
              <a:gd name="connsiteX20" fmla="*/ 5025134 w 5938912"/>
              <a:gd name="connsiteY20" fmla="*/ 353233 h 6858000"/>
              <a:gd name="connsiteX21" fmla="*/ 5046938 w 5938912"/>
              <a:gd name="connsiteY21" fmla="*/ 433646 h 6858000"/>
              <a:gd name="connsiteX22" fmla="*/ 5047040 w 5938912"/>
              <a:gd name="connsiteY22" fmla="*/ 434014 h 6858000"/>
              <a:gd name="connsiteX23" fmla="*/ 5066433 w 5938912"/>
              <a:gd name="connsiteY23" fmla="*/ 434014 h 6858000"/>
              <a:gd name="connsiteX24" fmla="*/ 5103012 w 5938912"/>
              <a:gd name="connsiteY24" fmla="*/ 317717 h 6858000"/>
              <a:gd name="connsiteX25" fmla="*/ 5103217 w 5938912"/>
              <a:gd name="connsiteY25" fmla="*/ 317063 h 6858000"/>
              <a:gd name="connsiteX26" fmla="*/ 5081147 w 5938912"/>
              <a:gd name="connsiteY26" fmla="*/ 317063 h 6858000"/>
              <a:gd name="connsiteX27" fmla="*/ 5056665 w 5938912"/>
              <a:gd name="connsiteY27" fmla="*/ 397884 h 6858000"/>
              <a:gd name="connsiteX28" fmla="*/ 5034841 w 5938912"/>
              <a:gd name="connsiteY28" fmla="*/ 317431 h 6858000"/>
              <a:gd name="connsiteX29" fmla="*/ 5034738 w 5938912"/>
              <a:gd name="connsiteY29" fmla="*/ 317063 h 6858000"/>
              <a:gd name="connsiteX30" fmla="*/ 5015979 w 5938912"/>
              <a:gd name="connsiteY30" fmla="*/ 317063 h 6858000"/>
              <a:gd name="connsiteX31" fmla="*/ 4992908 w 5938912"/>
              <a:gd name="connsiteY31" fmla="*/ 398538 h 6858000"/>
              <a:gd name="connsiteX32" fmla="*/ 4968242 w 5938912"/>
              <a:gd name="connsiteY32" fmla="*/ 317431 h 6858000"/>
              <a:gd name="connsiteX33" fmla="*/ 4968140 w 5938912"/>
              <a:gd name="connsiteY33" fmla="*/ 317063 h 6858000"/>
              <a:gd name="connsiteX34" fmla="*/ 5385161 w 5938912"/>
              <a:gd name="connsiteY34" fmla="*/ 314938 h 6858000"/>
              <a:gd name="connsiteX35" fmla="*/ 5329843 w 5938912"/>
              <a:gd name="connsiteY35" fmla="*/ 375712 h 6858000"/>
              <a:gd name="connsiteX36" fmla="*/ 5385161 w 5938912"/>
              <a:gd name="connsiteY36" fmla="*/ 436486 h 6858000"/>
              <a:gd name="connsiteX37" fmla="*/ 5432141 w 5938912"/>
              <a:gd name="connsiteY37" fmla="*/ 402707 h 6858000"/>
              <a:gd name="connsiteX38" fmla="*/ 5432264 w 5938912"/>
              <a:gd name="connsiteY38" fmla="*/ 402278 h 6858000"/>
              <a:gd name="connsiteX39" fmla="*/ 5412113 w 5938912"/>
              <a:gd name="connsiteY39" fmla="*/ 393335 h 6858000"/>
              <a:gd name="connsiteX40" fmla="*/ 5412115 w 5938912"/>
              <a:gd name="connsiteY40" fmla="*/ 393327 h 6858000"/>
              <a:gd name="connsiteX41" fmla="*/ 5412095 w 5938912"/>
              <a:gd name="connsiteY41" fmla="*/ 393327 h 6858000"/>
              <a:gd name="connsiteX42" fmla="*/ 5412113 w 5938912"/>
              <a:gd name="connsiteY42" fmla="*/ 393335 h 6858000"/>
              <a:gd name="connsiteX43" fmla="*/ 5411972 w 5938912"/>
              <a:gd name="connsiteY43" fmla="*/ 393920 h 6858000"/>
              <a:gd name="connsiteX44" fmla="*/ 5385181 w 5938912"/>
              <a:gd name="connsiteY44" fmla="*/ 416378 h 6858000"/>
              <a:gd name="connsiteX45" fmla="*/ 5352363 w 5938912"/>
              <a:gd name="connsiteY45" fmla="*/ 375712 h 6858000"/>
              <a:gd name="connsiteX46" fmla="*/ 5385181 w 5938912"/>
              <a:gd name="connsiteY46" fmla="*/ 334821 h 6858000"/>
              <a:gd name="connsiteX47" fmla="*/ 5411972 w 5938912"/>
              <a:gd name="connsiteY47" fmla="*/ 357300 h 6858000"/>
              <a:gd name="connsiteX48" fmla="*/ 5412115 w 5938912"/>
              <a:gd name="connsiteY48" fmla="*/ 357893 h 6858000"/>
              <a:gd name="connsiteX49" fmla="*/ 5432019 w 5938912"/>
              <a:gd name="connsiteY49" fmla="*/ 349065 h 6858000"/>
              <a:gd name="connsiteX50" fmla="*/ 5431896 w 5938912"/>
              <a:gd name="connsiteY50" fmla="*/ 348636 h 6858000"/>
              <a:gd name="connsiteX51" fmla="*/ 5385161 w 5938912"/>
              <a:gd name="connsiteY51" fmla="*/ 314938 h 6858000"/>
              <a:gd name="connsiteX52" fmla="*/ 5265839 w 5938912"/>
              <a:gd name="connsiteY52" fmla="*/ 314918 h 6858000"/>
              <a:gd name="connsiteX53" fmla="*/ 5211829 w 5938912"/>
              <a:gd name="connsiteY53" fmla="*/ 375692 h 6858000"/>
              <a:gd name="connsiteX54" fmla="*/ 5266718 w 5938912"/>
              <a:gd name="connsiteY54" fmla="*/ 436466 h 6858000"/>
              <a:gd name="connsiteX55" fmla="*/ 5314148 w 5938912"/>
              <a:gd name="connsiteY55" fmla="*/ 404935 h 6858000"/>
              <a:gd name="connsiteX56" fmla="*/ 5314311 w 5938912"/>
              <a:gd name="connsiteY56" fmla="*/ 404506 h 6858000"/>
              <a:gd name="connsiteX57" fmla="*/ 5295327 w 5938912"/>
              <a:gd name="connsiteY57" fmla="*/ 394615 h 6858000"/>
              <a:gd name="connsiteX58" fmla="*/ 5295021 w 5938912"/>
              <a:gd name="connsiteY58" fmla="*/ 395841 h 6858000"/>
              <a:gd name="connsiteX59" fmla="*/ 5266738 w 5938912"/>
              <a:gd name="connsiteY59" fmla="*/ 416583 h 6858000"/>
              <a:gd name="connsiteX60" fmla="*/ 5233572 w 5938912"/>
              <a:gd name="connsiteY60" fmla="*/ 380168 h 6858000"/>
              <a:gd name="connsiteX61" fmla="*/ 5315946 w 5938912"/>
              <a:gd name="connsiteY61" fmla="*/ 380168 h 6858000"/>
              <a:gd name="connsiteX62" fmla="*/ 5315946 w 5938912"/>
              <a:gd name="connsiteY62" fmla="*/ 372198 h 6858000"/>
              <a:gd name="connsiteX63" fmla="*/ 5265860 w 5938912"/>
              <a:gd name="connsiteY63" fmla="*/ 314918 h 6858000"/>
              <a:gd name="connsiteX64" fmla="*/ 4890221 w 5938912"/>
              <a:gd name="connsiteY64" fmla="*/ 314918 h 6858000"/>
              <a:gd name="connsiteX65" fmla="*/ 4836211 w 5938912"/>
              <a:gd name="connsiteY65" fmla="*/ 375692 h 6858000"/>
              <a:gd name="connsiteX66" fmla="*/ 4891100 w 5938912"/>
              <a:gd name="connsiteY66" fmla="*/ 436466 h 6858000"/>
              <a:gd name="connsiteX67" fmla="*/ 4938530 w 5938912"/>
              <a:gd name="connsiteY67" fmla="*/ 404935 h 6858000"/>
              <a:gd name="connsiteX68" fmla="*/ 4938693 w 5938912"/>
              <a:gd name="connsiteY68" fmla="*/ 404506 h 6858000"/>
              <a:gd name="connsiteX69" fmla="*/ 4919709 w 5938912"/>
              <a:gd name="connsiteY69" fmla="*/ 394615 h 6858000"/>
              <a:gd name="connsiteX70" fmla="*/ 4919403 w 5938912"/>
              <a:gd name="connsiteY70" fmla="*/ 395841 h 6858000"/>
              <a:gd name="connsiteX71" fmla="*/ 4891120 w 5938912"/>
              <a:gd name="connsiteY71" fmla="*/ 416583 h 6858000"/>
              <a:gd name="connsiteX72" fmla="*/ 4857954 w 5938912"/>
              <a:gd name="connsiteY72" fmla="*/ 380168 h 6858000"/>
              <a:gd name="connsiteX73" fmla="*/ 4940328 w 5938912"/>
              <a:gd name="connsiteY73" fmla="*/ 380168 h 6858000"/>
              <a:gd name="connsiteX74" fmla="*/ 4940328 w 5938912"/>
              <a:gd name="connsiteY74" fmla="*/ 372198 h 6858000"/>
              <a:gd name="connsiteX75" fmla="*/ 4890242 w 5938912"/>
              <a:gd name="connsiteY75" fmla="*/ 314918 h 6858000"/>
              <a:gd name="connsiteX76" fmla="*/ 5153875 w 5938912"/>
              <a:gd name="connsiteY76" fmla="*/ 314897 h 6858000"/>
              <a:gd name="connsiteX77" fmla="*/ 5110553 w 5938912"/>
              <a:gd name="connsiteY77" fmla="*/ 350802 h 6858000"/>
              <a:gd name="connsiteX78" fmla="*/ 5149625 w 5938912"/>
              <a:gd name="connsiteY78" fmla="*/ 383743 h 6858000"/>
              <a:gd name="connsiteX79" fmla="*/ 5152343 w 5938912"/>
              <a:gd name="connsiteY79" fmla="*/ 384315 h 6858000"/>
              <a:gd name="connsiteX80" fmla="*/ 5178622 w 5938912"/>
              <a:gd name="connsiteY80" fmla="*/ 400541 h 6858000"/>
              <a:gd name="connsiteX81" fmla="*/ 5174433 w 5938912"/>
              <a:gd name="connsiteY81" fmla="*/ 410840 h 6858000"/>
              <a:gd name="connsiteX82" fmla="*/ 5155510 w 5938912"/>
              <a:gd name="connsiteY82" fmla="*/ 417216 h 6858000"/>
              <a:gd name="connsiteX83" fmla="*/ 5154979 w 5938912"/>
              <a:gd name="connsiteY83" fmla="*/ 417216 h 6858000"/>
              <a:gd name="connsiteX84" fmla="*/ 5122467 w 5938912"/>
              <a:gd name="connsiteY84" fmla="*/ 398845 h 6858000"/>
              <a:gd name="connsiteX85" fmla="*/ 5122242 w 5938912"/>
              <a:gd name="connsiteY85" fmla="*/ 398375 h 6858000"/>
              <a:gd name="connsiteX86" fmla="*/ 5102951 w 5938912"/>
              <a:gd name="connsiteY86" fmla="*/ 407897 h 6858000"/>
              <a:gd name="connsiteX87" fmla="*/ 5103503 w 5938912"/>
              <a:gd name="connsiteY87" fmla="*/ 409021 h 6858000"/>
              <a:gd name="connsiteX88" fmla="*/ 5154959 w 5938912"/>
              <a:gd name="connsiteY88" fmla="*/ 436425 h 6858000"/>
              <a:gd name="connsiteX89" fmla="*/ 5200672 w 5938912"/>
              <a:gd name="connsiteY89" fmla="*/ 398783 h 6858000"/>
              <a:gd name="connsiteX90" fmla="*/ 5160272 w 5938912"/>
              <a:gd name="connsiteY90" fmla="*/ 364677 h 6858000"/>
              <a:gd name="connsiteX91" fmla="*/ 5160272 w 5938912"/>
              <a:gd name="connsiteY91" fmla="*/ 364698 h 6858000"/>
              <a:gd name="connsiteX92" fmla="*/ 5156409 w 5938912"/>
              <a:gd name="connsiteY92" fmla="*/ 363819 h 6858000"/>
              <a:gd name="connsiteX93" fmla="*/ 5132602 w 5938912"/>
              <a:gd name="connsiteY93" fmla="*/ 349289 h 6858000"/>
              <a:gd name="connsiteX94" fmla="*/ 5152997 w 5938912"/>
              <a:gd name="connsiteY94" fmla="*/ 333922 h 6858000"/>
              <a:gd name="connsiteX95" fmla="*/ 5180870 w 5938912"/>
              <a:gd name="connsiteY95" fmla="*/ 348697 h 6858000"/>
              <a:gd name="connsiteX96" fmla="*/ 5181116 w 5938912"/>
              <a:gd name="connsiteY96" fmla="*/ 349085 h 6858000"/>
              <a:gd name="connsiteX97" fmla="*/ 5199589 w 5938912"/>
              <a:gd name="connsiteY97" fmla="*/ 340012 h 6858000"/>
              <a:gd name="connsiteX98" fmla="*/ 5199221 w 5938912"/>
              <a:gd name="connsiteY98" fmla="*/ 339256 h 6858000"/>
              <a:gd name="connsiteX99" fmla="*/ 5153875 w 5938912"/>
              <a:gd name="connsiteY99" fmla="*/ 314897 h 6858000"/>
              <a:gd name="connsiteX100" fmla="*/ 4779401 w 5938912"/>
              <a:gd name="connsiteY100" fmla="*/ 314856 h 6858000"/>
              <a:gd name="connsiteX101" fmla="*/ 4779401 w 5938912"/>
              <a:gd name="connsiteY101" fmla="*/ 314876 h 6858000"/>
              <a:gd name="connsiteX102" fmla="*/ 4746807 w 5938912"/>
              <a:gd name="connsiteY102" fmla="*/ 329774 h 6858000"/>
              <a:gd name="connsiteX103" fmla="*/ 4746807 w 5938912"/>
              <a:gd name="connsiteY103" fmla="*/ 317043 h 6858000"/>
              <a:gd name="connsiteX104" fmla="*/ 4724308 w 5938912"/>
              <a:gd name="connsiteY104" fmla="*/ 317043 h 6858000"/>
              <a:gd name="connsiteX105" fmla="*/ 4724308 w 5938912"/>
              <a:gd name="connsiteY105" fmla="*/ 433993 h 6858000"/>
              <a:gd name="connsiteX106" fmla="*/ 4746807 w 5938912"/>
              <a:gd name="connsiteY106" fmla="*/ 433993 h 6858000"/>
              <a:gd name="connsiteX107" fmla="*/ 4746807 w 5938912"/>
              <a:gd name="connsiteY107" fmla="*/ 364493 h 6858000"/>
              <a:gd name="connsiteX108" fmla="*/ 4773945 w 5938912"/>
              <a:gd name="connsiteY108" fmla="*/ 336047 h 6858000"/>
              <a:gd name="connsiteX109" fmla="*/ 4796301 w 5938912"/>
              <a:gd name="connsiteY109" fmla="*/ 362531 h 6858000"/>
              <a:gd name="connsiteX110" fmla="*/ 4796301 w 5938912"/>
              <a:gd name="connsiteY110" fmla="*/ 433993 h 6858000"/>
              <a:gd name="connsiteX111" fmla="*/ 4818800 w 5938912"/>
              <a:gd name="connsiteY111" fmla="*/ 433993 h 6858000"/>
              <a:gd name="connsiteX112" fmla="*/ 4818800 w 5938912"/>
              <a:gd name="connsiteY112" fmla="*/ 357300 h 6858000"/>
              <a:gd name="connsiteX113" fmla="*/ 4779401 w 5938912"/>
              <a:gd name="connsiteY113" fmla="*/ 314856 h 6858000"/>
              <a:gd name="connsiteX114" fmla="*/ 5360495 w 5938912"/>
              <a:gd name="connsiteY114" fmla="*/ 202545 h 6858000"/>
              <a:gd name="connsiteX115" fmla="*/ 5288768 w 5938912"/>
              <a:gd name="connsiteY115" fmla="*/ 255656 h 6858000"/>
              <a:gd name="connsiteX116" fmla="*/ 5493242 w 5938912"/>
              <a:gd name="connsiteY116" fmla="*/ 255656 h 6858000"/>
              <a:gd name="connsiteX117" fmla="*/ 5493242 w 5938912"/>
              <a:gd name="connsiteY117" fmla="*/ 367293 h 6858000"/>
              <a:gd name="connsiteX118" fmla="*/ 5546313 w 5938912"/>
              <a:gd name="connsiteY118" fmla="*/ 295627 h 6858000"/>
              <a:gd name="connsiteX119" fmla="*/ 5546313 w 5938912"/>
              <a:gd name="connsiteY119" fmla="*/ 202545 h 6858000"/>
              <a:gd name="connsiteX120" fmla="*/ 0 w 5938912"/>
              <a:gd name="connsiteY120" fmla="*/ 0 h 6858000"/>
              <a:gd name="connsiteX121" fmla="*/ 5938912 w 5938912"/>
              <a:gd name="connsiteY121" fmla="*/ 0 h 6858000"/>
              <a:gd name="connsiteX122" fmla="*/ 5938912 w 5938912"/>
              <a:gd name="connsiteY122" fmla="*/ 6858000 h 6858000"/>
              <a:gd name="connsiteX123" fmla="*/ 0 w 5938912"/>
              <a:gd name="connsiteY12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5938912" h="6858000">
                <a:moveTo>
                  <a:pt x="5265624" y="334581"/>
                </a:moveTo>
                <a:lnTo>
                  <a:pt x="5286198" y="343364"/>
                </a:lnTo>
                <a:cubicBezTo>
                  <a:pt x="5290591" y="348600"/>
                  <a:pt x="5292711" y="355523"/>
                  <a:pt x="5293141" y="362266"/>
                </a:cubicBezTo>
                <a:lnTo>
                  <a:pt x="5234859" y="362266"/>
                </a:lnTo>
                <a:cubicBezTo>
                  <a:pt x="5236708" y="353592"/>
                  <a:pt x="5240499" y="346669"/>
                  <a:pt x="5245779" y="341916"/>
                </a:cubicBezTo>
                <a:close/>
                <a:moveTo>
                  <a:pt x="4890006" y="334581"/>
                </a:moveTo>
                <a:lnTo>
                  <a:pt x="4910588" y="343364"/>
                </a:lnTo>
                <a:cubicBezTo>
                  <a:pt x="4914984" y="348600"/>
                  <a:pt x="4917104" y="355523"/>
                  <a:pt x="4917523" y="362266"/>
                </a:cubicBezTo>
                <a:lnTo>
                  <a:pt x="4859241" y="362266"/>
                </a:lnTo>
                <a:cubicBezTo>
                  <a:pt x="4861091" y="353592"/>
                  <a:pt x="4864881" y="346669"/>
                  <a:pt x="4870161" y="341916"/>
                </a:cubicBezTo>
                <a:close/>
                <a:moveTo>
                  <a:pt x="5265614" y="334577"/>
                </a:moveTo>
                <a:lnTo>
                  <a:pt x="5265635" y="334577"/>
                </a:lnTo>
                <a:lnTo>
                  <a:pt x="5265624" y="334581"/>
                </a:lnTo>
                <a:close/>
                <a:moveTo>
                  <a:pt x="4889996" y="334577"/>
                </a:moveTo>
                <a:lnTo>
                  <a:pt x="4890017" y="334577"/>
                </a:lnTo>
                <a:lnTo>
                  <a:pt x="4890006" y="334581"/>
                </a:lnTo>
                <a:close/>
                <a:moveTo>
                  <a:pt x="4945498" y="317063"/>
                </a:moveTo>
                <a:lnTo>
                  <a:pt x="4982179" y="433666"/>
                </a:lnTo>
                <a:lnTo>
                  <a:pt x="4982281" y="434014"/>
                </a:lnTo>
                <a:lnTo>
                  <a:pt x="5001654" y="434014"/>
                </a:lnTo>
                <a:lnTo>
                  <a:pt x="5025134" y="353233"/>
                </a:lnTo>
                <a:lnTo>
                  <a:pt x="5046938" y="433646"/>
                </a:lnTo>
                <a:lnTo>
                  <a:pt x="5047040" y="434014"/>
                </a:lnTo>
                <a:lnTo>
                  <a:pt x="5066433" y="434014"/>
                </a:lnTo>
                <a:lnTo>
                  <a:pt x="5103012" y="317717"/>
                </a:lnTo>
                <a:lnTo>
                  <a:pt x="5103217" y="317063"/>
                </a:lnTo>
                <a:lnTo>
                  <a:pt x="5081147" y="317063"/>
                </a:lnTo>
                <a:lnTo>
                  <a:pt x="5056665" y="397884"/>
                </a:lnTo>
                <a:lnTo>
                  <a:pt x="5034841" y="317431"/>
                </a:lnTo>
                <a:lnTo>
                  <a:pt x="5034738" y="317063"/>
                </a:lnTo>
                <a:lnTo>
                  <a:pt x="5015979" y="317063"/>
                </a:lnTo>
                <a:lnTo>
                  <a:pt x="4992908" y="398538"/>
                </a:lnTo>
                <a:lnTo>
                  <a:pt x="4968242" y="317431"/>
                </a:lnTo>
                <a:lnTo>
                  <a:pt x="4968140" y="317063"/>
                </a:lnTo>
                <a:close/>
                <a:moveTo>
                  <a:pt x="5385161" y="314938"/>
                </a:moveTo>
                <a:cubicBezTo>
                  <a:pt x="5352587" y="314938"/>
                  <a:pt x="5329843" y="339930"/>
                  <a:pt x="5329843" y="375712"/>
                </a:cubicBezTo>
                <a:cubicBezTo>
                  <a:pt x="5329843" y="411494"/>
                  <a:pt x="5352587" y="436486"/>
                  <a:pt x="5385161" y="436486"/>
                </a:cubicBezTo>
                <a:cubicBezTo>
                  <a:pt x="5407864" y="436486"/>
                  <a:pt x="5425868" y="423551"/>
                  <a:pt x="5432141" y="402707"/>
                </a:cubicBezTo>
                <a:lnTo>
                  <a:pt x="5432264" y="402278"/>
                </a:lnTo>
                <a:lnTo>
                  <a:pt x="5412113" y="393335"/>
                </a:lnTo>
                <a:lnTo>
                  <a:pt x="5412115" y="393327"/>
                </a:lnTo>
                <a:lnTo>
                  <a:pt x="5412095" y="393327"/>
                </a:lnTo>
                <a:lnTo>
                  <a:pt x="5412113" y="393335"/>
                </a:lnTo>
                <a:lnTo>
                  <a:pt x="5411972" y="393920"/>
                </a:lnTo>
                <a:cubicBezTo>
                  <a:pt x="5408396" y="408408"/>
                  <a:pt x="5398893" y="416378"/>
                  <a:pt x="5385181" y="416378"/>
                </a:cubicBezTo>
                <a:cubicBezTo>
                  <a:pt x="5365237" y="416378"/>
                  <a:pt x="5352363" y="400418"/>
                  <a:pt x="5352363" y="375712"/>
                </a:cubicBezTo>
                <a:cubicBezTo>
                  <a:pt x="5352363" y="351006"/>
                  <a:pt x="5365237" y="334821"/>
                  <a:pt x="5385181" y="334821"/>
                </a:cubicBezTo>
                <a:cubicBezTo>
                  <a:pt x="5398628" y="334821"/>
                  <a:pt x="5408416" y="343016"/>
                  <a:pt x="5411972" y="357300"/>
                </a:cubicBezTo>
                <a:lnTo>
                  <a:pt x="5412115" y="357893"/>
                </a:lnTo>
                <a:lnTo>
                  <a:pt x="5432019" y="349065"/>
                </a:lnTo>
                <a:lnTo>
                  <a:pt x="5431896" y="348636"/>
                </a:lnTo>
                <a:cubicBezTo>
                  <a:pt x="5425888" y="327853"/>
                  <a:pt x="5407987" y="314938"/>
                  <a:pt x="5385161" y="314938"/>
                </a:cubicBezTo>
                <a:close/>
                <a:moveTo>
                  <a:pt x="5265839" y="314918"/>
                </a:moveTo>
                <a:cubicBezTo>
                  <a:pt x="5234553" y="314918"/>
                  <a:pt x="5211829" y="340482"/>
                  <a:pt x="5211829" y="375692"/>
                </a:cubicBezTo>
                <a:cubicBezTo>
                  <a:pt x="5211829" y="410902"/>
                  <a:pt x="5234389" y="436466"/>
                  <a:pt x="5266718" y="436466"/>
                </a:cubicBezTo>
                <a:cubicBezTo>
                  <a:pt x="5288910" y="436466"/>
                  <a:pt x="5306628" y="424675"/>
                  <a:pt x="5314148" y="404935"/>
                </a:cubicBezTo>
                <a:lnTo>
                  <a:pt x="5314311" y="404506"/>
                </a:lnTo>
                <a:lnTo>
                  <a:pt x="5295327" y="394615"/>
                </a:lnTo>
                <a:lnTo>
                  <a:pt x="5295021" y="395841"/>
                </a:lnTo>
                <a:cubicBezTo>
                  <a:pt x="5291669" y="408838"/>
                  <a:pt x="5281104" y="416583"/>
                  <a:pt x="5266738" y="416583"/>
                </a:cubicBezTo>
                <a:cubicBezTo>
                  <a:pt x="5248081" y="416583"/>
                  <a:pt x="5235105" y="402319"/>
                  <a:pt x="5233572" y="380168"/>
                </a:cubicBezTo>
                <a:lnTo>
                  <a:pt x="5315946" y="380168"/>
                </a:lnTo>
                <a:lnTo>
                  <a:pt x="5315946" y="372198"/>
                </a:lnTo>
                <a:cubicBezTo>
                  <a:pt x="5315946" y="337397"/>
                  <a:pt x="5296288" y="314918"/>
                  <a:pt x="5265860" y="314918"/>
                </a:cubicBezTo>
                <a:close/>
                <a:moveTo>
                  <a:pt x="4890221" y="314918"/>
                </a:moveTo>
                <a:cubicBezTo>
                  <a:pt x="4858935" y="314918"/>
                  <a:pt x="4836211" y="340482"/>
                  <a:pt x="4836211" y="375692"/>
                </a:cubicBezTo>
                <a:cubicBezTo>
                  <a:pt x="4836211" y="410902"/>
                  <a:pt x="4858771" y="436466"/>
                  <a:pt x="4891100" y="436466"/>
                </a:cubicBezTo>
                <a:cubicBezTo>
                  <a:pt x="4913292" y="436466"/>
                  <a:pt x="4931010" y="424675"/>
                  <a:pt x="4938530" y="404935"/>
                </a:cubicBezTo>
                <a:lnTo>
                  <a:pt x="4938693" y="404506"/>
                </a:lnTo>
                <a:lnTo>
                  <a:pt x="4919709" y="394615"/>
                </a:lnTo>
                <a:lnTo>
                  <a:pt x="4919403" y="395841"/>
                </a:lnTo>
                <a:cubicBezTo>
                  <a:pt x="4916051" y="408838"/>
                  <a:pt x="4905486" y="416583"/>
                  <a:pt x="4891120" y="416583"/>
                </a:cubicBezTo>
                <a:cubicBezTo>
                  <a:pt x="4872463" y="416583"/>
                  <a:pt x="4859487" y="402319"/>
                  <a:pt x="4857954" y="380168"/>
                </a:cubicBezTo>
                <a:lnTo>
                  <a:pt x="4940328" y="380168"/>
                </a:lnTo>
                <a:lnTo>
                  <a:pt x="4940328" y="372198"/>
                </a:lnTo>
                <a:cubicBezTo>
                  <a:pt x="4940328" y="337397"/>
                  <a:pt x="4920670" y="314918"/>
                  <a:pt x="4890242" y="314918"/>
                </a:cubicBezTo>
                <a:close/>
                <a:moveTo>
                  <a:pt x="5153875" y="314897"/>
                </a:moveTo>
                <a:cubicBezTo>
                  <a:pt x="5128781" y="314897"/>
                  <a:pt x="5110553" y="329999"/>
                  <a:pt x="5110553" y="350802"/>
                </a:cubicBezTo>
                <a:cubicBezTo>
                  <a:pt x="5110553" y="375099"/>
                  <a:pt x="5130416" y="379493"/>
                  <a:pt x="5149625" y="383743"/>
                </a:cubicBezTo>
                <a:lnTo>
                  <a:pt x="5152343" y="384315"/>
                </a:lnTo>
                <a:cubicBezTo>
                  <a:pt x="5169284" y="387851"/>
                  <a:pt x="5178622" y="389792"/>
                  <a:pt x="5178622" y="400541"/>
                </a:cubicBezTo>
                <a:cubicBezTo>
                  <a:pt x="5178622" y="404628"/>
                  <a:pt x="5177212" y="408102"/>
                  <a:pt x="5174433" y="410840"/>
                </a:cubicBezTo>
                <a:cubicBezTo>
                  <a:pt x="5170367" y="414845"/>
                  <a:pt x="5163337" y="417216"/>
                  <a:pt x="5155510" y="417216"/>
                </a:cubicBezTo>
                <a:cubicBezTo>
                  <a:pt x="5155326" y="417216"/>
                  <a:pt x="5155163" y="417216"/>
                  <a:pt x="5154979" y="417216"/>
                </a:cubicBezTo>
                <a:cubicBezTo>
                  <a:pt x="5138570" y="416991"/>
                  <a:pt x="5126840" y="407836"/>
                  <a:pt x="5122467" y="398845"/>
                </a:cubicBezTo>
                <a:lnTo>
                  <a:pt x="5122242" y="398375"/>
                </a:lnTo>
                <a:lnTo>
                  <a:pt x="5102951" y="407897"/>
                </a:lnTo>
                <a:lnTo>
                  <a:pt x="5103503" y="409021"/>
                </a:lnTo>
                <a:cubicBezTo>
                  <a:pt x="5111861" y="425921"/>
                  <a:pt x="5131581" y="436425"/>
                  <a:pt x="5154959" y="436425"/>
                </a:cubicBezTo>
                <a:cubicBezTo>
                  <a:pt x="5181443" y="436425"/>
                  <a:pt x="5200672" y="420588"/>
                  <a:pt x="5200672" y="398783"/>
                </a:cubicBezTo>
                <a:cubicBezTo>
                  <a:pt x="5200672" y="373955"/>
                  <a:pt x="5179215" y="369030"/>
                  <a:pt x="5160272" y="364677"/>
                </a:cubicBezTo>
                <a:lnTo>
                  <a:pt x="5160272" y="364698"/>
                </a:lnTo>
                <a:lnTo>
                  <a:pt x="5156409" y="363819"/>
                </a:lnTo>
                <a:cubicBezTo>
                  <a:pt x="5141553" y="360570"/>
                  <a:pt x="5132602" y="358608"/>
                  <a:pt x="5132602" y="349289"/>
                </a:cubicBezTo>
                <a:cubicBezTo>
                  <a:pt x="5132602" y="339971"/>
                  <a:pt x="5140613" y="333922"/>
                  <a:pt x="5152997" y="333922"/>
                </a:cubicBezTo>
                <a:cubicBezTo>
                  <a:pt x="5165380" y="333922"/>
                  <a:pt x="5174842" y="339031"/>
                  <a:pt x="5180870" y="348697"/>
                </a:cubicBezTo>
                <a:lnTo>
                  <a:pt x="5181116" y="349085"/>
                </a:lnTo>
                <a:lnTo>
                  <a:pt x="5199589" y="340012"/>
                </a:lnTo>
                <a:lnTo>
                  <a:pt x="5199221" y="339256"/>
                </a:lnTo>
                <a:cubicBezTo>
                  <a:pt x="5191824" y="324461"/>
                  <a:pt x="5174025" y="314897"/>
                  <a:pt x="5153875" y="314897"/>
                </a:cubicBezTo>
                <a:close/>
                <a:moveTo>
                  <a:pt x="4779401" y="314856"/>
                </a:moveTo>
                <a:lnTo>
                  <a:pt x="4779401" y="314876"/>
                </a:lnTo>
                <a:cubicBezTo>
                  <a:pt x="4763114" y="314876"/>
                  <a:pt x="4752795" y="322744"/>
                  <a:pt x="4746807" y="329774"/>
                </a:cubicBezTo>
                <a:lnTo>
                  <a:pt x="4746807" y="317043"/>
                </a:lnTo>
                <a:lnTo>
                  <a:pt x="4724308" y="317043"/>
                </a:lnTo>
                <a:lnTo>
                  <a:pt x="4724308" y="433993"/>
                </a:lnTo>
                <a:lnTo>
                  <a:pt x="4746807" y="433993"/>
                </a:lnTo>
                <a:lnTo>
                  <a:pt x="4746807" y="364493"/>
                </a:lnTo>
                <a:cubicBezTo>
                  <a:pt x="4746807" y="346020"/>
                  <a:pt x="4760785" y="336047"/>
                  <a:pt x="4773945" y="336047"/>
                </a:cubicBezTo>
                <a:cubicBezTo>
                  <a:pt x="4793399" y="336047"/>
                  <a:pt x="4796301" y="352641"/>
                  <a:pt x="4796301" y="362531"/>
                </a:cubicBezTo>
                <a:lnTo>
                  <a:pt x="4796301" y="433993"/>
                </a:lnTo>
                <a:lnTo>
                  <a:pt x="4818800" y="433993"/>
                </a:lnTo>
                <a:lnTo>
                  <a:pt x="4818800" y="357300"/>
                </a:lnTo>
                <a:cubicBezTo>
                  <a:pt x="4818800" y="331122"/>
                  <a:pt x="4803699" y="314856"/>
                  <a:pt x="4779401" y="314856"/>
                </a:cubicBezTo>
                <a:close/>
                <a:moveTo>
                  <a:pt x="5360495" y="202545"/>
                </a:moveTo>
                <a:lnTo>
                  <a:pt x="5288768" y="255656"/>
                </a:lnTo>
                <a:lnTo>
                  <a:pt x="5493242" y="255656"/>
                </a:lnTo>
                <a:lnTo>
                  <a:pt x="5493242" y="367293"/>
                </a:lnTo>
                <a:lnTo>
                  <a:pt x="5546313" y="295627"/>
                </a:lnTo>
                <a:lnTo>
                  <a:pt x="5546313" y="202545"/>
                </a:lnTo>
                <a:close/>
                <a:moveTo>
                  <a:pt x="0" y="0"/>
                </a:moveTo>
                <a:lnTo>
                  <a:pt x="5938912" y="0"/>
                </a:lnTo>
                <a:lnTo>
                  <a:pt x="593891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42912" y="657225"/>
            <a:ext cx="5040000" cy="12451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0925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right, shape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2" y="2168525"/>
            <a:ext cx="5040000" cy="416747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6122E53-ED4A-5487-1444-ED407819714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52000" y="0"/>
            <a:ext cx="5940000" cy="6857143"/>
          </a:xfrm>
          <a:custGeom>
            <a:avLst/>
            <a:gdLst>
              <a:gd name="connsiteX0" fmla="*/ 0 w 5940000"/>
              <a:gd name="connsiteY0" fmla="*/ 0 h 6857143"/>
              <a:gd name="connsiteX1" fmla="*/ 3989129 w 5940000"/>
              <a:gd name="connsiteY1" fmla="*/ 0 h 6857143"/>
              <a:gd name="connsiteX2" fmla="*/ 5940000 w 5940000"/>
              <a:gd name="connsiteY2" fmla="*/ 1791591 h 6857143"/>
              <a:gd name="connsiteX3" fmla="*/ 5940000 w 5940000"/>
              <a:gd name="connsiteY3" fmla="*/ 6260364 h 6857143"/>
              <a:gd name="connsiteX4" fmla="*/ 3952567 w 5940000"/>
              <a:gd name="connsiteY4" fmla="*/ 6260364 h 6857143"/>
              <a:gd name="connsiteX5" fmla="*/ 3952567 w 5940000"/>
              <a:gd name="connsiteY5" fmla="*/ 6857143 h 6857143"/>
              <a:gd name="connsiteX6" fmla="*/ 0 w 5940000"/>
              <a:gd name="connsiteY6" fmla="*/ 6857143 h 685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40000" h="6857143">
                <a:moveTo>
                  <a:pt x="0" y="0"/>
                </a:moveTo>
                <a:lnTo>
                  <a:pt x="3989129" y="0"/>
                </a:lnTo>
                <a:lnTo>
                  <a:pt x="5940000" y="1791591"/>
                </a:lnTo>
                <a:lnTo>
                  <a:pt x="5940000" y="6260364"/>
                </a:lnTo>
                <a:lnTo>
                  <a:pt x="3952567" y="6260364"/>
                </a:lnTo>
                <a:lnTo>
                  <a:pt x="3952567" y="6857143"/>
                </a:lnTo>
                <a:lnTo>
                  <a:pt x="0" y="685714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42912" y="657225"/>
            <a:ext cx="5040000" cy="12451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56354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right, shap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2" y="2168525"/>
            <a:ext cx="5040000" cy="416747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8A34E3D-0BA6-8F74-E899-976666A5639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76410" y="591025"/>
            <a:ext cx="5915591" cy="6266118"/>
          </a:xfrm>
          <a:custGeom>
            <a:avLst/>
            <a:gdLst>
              <a:gd name="connsiteX0" fmla="*/ 3593059 w 5915591"/>
              <a:gd name="connsiteY0" fmla="*/ 0 h 6266118"/>
              <a:gd name="connsiteX1" fmla="*/ 5906534 w 5915591"/>
              <a:gd name="connsiteY1" fmla="*/ 1877942 h 6266118"/>
              <a:gd name="connsiteX2" fmla="*/ 5915591 w 5915591"/>
              <a:gd name="connsiteY2" fmla="*/ 1935661 h 6266118"/>
              <a:gd name="connsiteX3" fmla="*/ 5915591 w 5915591"/>
              <a:gd name="connsiteY3" fmla="*/ 6266118 h 6266118"/>
              <a:gd name="connsiteX4" fmla="*/ 0 w 5915591"/>
              <a:gd name="connsiteY4" fmla="*/ 6266118 h 6266118"/>
              <a:gd name="connsiteX5" fmla="*/ 0 w 5915591"/>
              <a:gd name="connsiteY5" fmla="*/ 3300173 h 6266118"/>
              <a:gd name="connsiteX6" fmla="*/ 1229541 w 5915591"/>
              <a:gd name="connsiteY6" fmla="*/ 3300173 h 6266118"/>
              <a:gd name="connsiteX7" fmla="*/ 1229541 w 5915591"/>
              <a:gd name="connsiteY7" fmla="*/ 2341901 h 6266118"/>
              <a:gd name="connsiteX8" fmla="*/ 3593059 w 5915591"/>
              <a:gd name="connsiteY8" fmla="*/ 0 h 6266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15591" h="6266118">
                <a:moveTo>
                  <a:pt x="3593059" y="0"/>
                </a:moveTo>
                <a:cubicBezTo>
                  <a:pt x="4731879" y="0"/>
                  <a:pt x="5682589" y="805532"/>
                  <a:pt x="5906534" y="1877942"/>
                </a:cubicBezTo>
                <a:lnTo>
                  <a:pt x="5915591" y="1935661"/>
                </a:lnTo>
                <a:lnTo>
                  <a:pt x="5915591" y="6266118"/>
                </a:lnTo>
                <a:lnTo>
                  <a:pt x="0" y="6266118"/>
                </a:lnTo>
                <a:lnTo>
                  <a:pt x="0" y="3300173"/>
                </a:lnTo>
                <a:lnTo>
                  <a:pt x="1229541" y="3300173"/>
                </a:lnTo>
                <a:cubicBezTo>
                  <a:pt x="1229541" y="3296746"/>
                  <a:pt x="1229541" y="2345328"/>
                  <a:pt x="1229541" y="2341901"/>
                </a:cubicBezTo>
                <a:cubicBezTo>
                  <a:pt x="1241272" y="1046455"/>
                  <a:pt x="2291548" y="0"/>
                  <a:pt x="359305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42912" y="657225"/>
            <a:ext cx="5040000" cy="12451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5867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right, shape)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2" y="2168525"/>
            <a:ext cx="5040000" cy="416747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42912" y="657225"/>
            <a:ext cx="5040000" cy="12451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A194DDBC-A932-4041-7A3A-6CAECA13ECD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76410" y="0"/>
            <a:ext cx="5915591" cy="6857143"/>
          </a:xfrm>
          <a:custGeom>
            <a:avLst/>
            <a:gdLst>
              <a:gd name="connsiteX0" fmla="*/ 1433285 w 5915591"/>
              <a:gd name="connsiteY0" fmla="*/ 0 h 6857143"/>
              <a:gd name="connsiteX1" fmla="*/ 3563856 w 5915591"/>
              <a:gd name="connsiteY1" fmla="*/ 0 h 6857143"/>
              <a:gd name="connsiteX2" fmla="*/ 3646015 w 5915591"/>
              <a:gd name="connsiteY2" fmla="*/ 39227 h 6857143"/>
              <a:gd name="connsiteX3" fmla="*/ 4691279 w 5915591"/>
              <a:gd name="connsiteY3" fmla="*/ 1064096 h 6857143"/>
              <a:gd name="connsiteX4" fmla="*/ 4691398 w 5915591"/>
              <a:gd name="connsiteY4" fmla="*/ 1063976 h 6857143"/>
              <a:gd name="connsiteX5" fmla="*/ 5915591 w 5915591"/>
              <a:gd name="connsiteY5" fmla="*/ 1206475 h 6857143"/>
              <a:gd name="connsiteX6" fmla="*/ 5915591 w 5915591"/>
              <a:gd name="connsiteY6" fmla="*/ 6857143 h 6857143"/>
              <a:gd name="connsiteX7" fmla="*/ 1846707 w 5915591"/>
              <a:gd name="connsiteY7" fmla="*/ 6857143 h 6857143"/>
              <a:gd name="connsiteX8" fmla="*/ 1846707 w 5915591"/>
              <a:gd name="connsiteY8" fmla="*/ 4668366 h 6857143"/>
              <a:gd name="connsiteX9" fmla="*/ 8652 w 5915591"/>
              <a:gd name="connsiteY9" fmla="*/ 2470999 h 6857143"/>
              <a:gd name="connsiteX10" fmla="*/ 0 w 5915591"/>
              <a:gd name="connsiteY10" fmla="*/ 2266404 h 6857143"/>
              <a:gd name="connsiteX11" fmla="*/ 0 w 5915591"/>
              <a:gd name="connsiteY11" fmla="*/ 2248849 h 6857143"/>
              <a:gd name="connsiteX12" fmla="*/ 12490 w 5915591"/>
              <a:gd name="connsiteY12" fmla="*/ 2001537 h 6857143"/>
              <a:gd name="connsiteX13" fmla="*/ 1306491 w 5915591"/>
              <a:gd name="connsiteY13" fmla="*/ 61082 h 685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15591" h="6857143">
                <a:moveTo>
                  <a:pt x="1433285" y="0"/>
                </a:moveTo>
                <a:lnTo>
                  <a:pt x="3563856" y="0"/>
                </a:lnTo>
                <a:lnTo>
                  <a:pt x="3646015" y="39227"/>
                </a:lnTo>
                <a:cubicBezTo>
                  <a:pt x="4088304" y="268883"/>
                  <a:pt x="4453187" y="626968"/>
                  <a:pt x="4691279" y="1064096"/>
                </a:cubicBezTo>
                <a:lnTo>
                  <a:pt x="4691398" y="1063976"/>
                </a:lnTo>
                <a:lnTo>
                  <a:pt x="5915591" y="1206475"/>
                </a:lnTo>
                <a:lnTo>
                  <a:pt x="5915591" y="6857143"/>
                </a:lnTo>
                <a:lnTo>
                  <a:pt x="1846707" y="6857143"/>
                </a:lnTo>
                <a:lnTo>
                  <a:pt x="1846707" y="4668366"/>
                </a:lnTo>
                <a:cubicBezTo>
                  <a:pt x="849290" y="4400166"/>
                  <a:pt x="98593" y="3529796"/>
                  <a:pt x="8652" y="2470999"/>
                </a:cubicBezTo>
                <a:lnTo>
                  <a:pt x="0" y="2266404"/>
                </a:lnTo>
                <a:lnTo>
                  <a:pt x="0" y="2248849"/>
                </a:lnTo>
                <a:lnTo>
                  <a:pt x="12490" y="2001537"/>
                </a:lnTo>
                <a:cubicBezTo>
                  <a:pt x="97747" y="1162084"/>
                  <a:pt x="598827" y="445520"/>
                  <a:pt x="1306491" y="6108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38946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940000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5453878-0CFC-170F-1853-A19C5328028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52001" y="2168525"/>
            <a:ext cx="5497087" cy="416747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794F3D59-6B6B-B686-D1BF-9509E32CEF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2001" y="657225"/>
            <a:ext cx="5497087" cy="12451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2870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left, shap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D422403-0559-B203-C89C-310E53240F5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940000" cy="6858000"/>
          </a:xfrm>
          <a:custGeom>
            <a:avLst/>
            <a:gdLst>
              <a:gd name="connsiteX0" fmla="*/ 376999 w 5940000"/>
              <a:gd name="connsiteY0" fmla="*/ 0 h 6858000"/>
              <a:gd name="connsiteX1" fmla="*/ 4395249 w 5940000"/>
              <a:gd name="connsiteY1" fmla="*/ 0 h 6858000"/>
              <a:gd name="connsiteX2" fmla="*/ 5940000 w 5940000"/>
              <a:gd name="connsiteY2" fmla="*/ 1418629 h 6858000"/>
              <a:gd name="connsiteX3" fmla="*/ 5940000 w 5940000"/>
              <a:gd name="connsiteY3" fmla="*/ 6449613 h 6858000"/>
              <a:gd name="connsiteX4" fmla="*/ 4443825 w 5940000"/>
              <a:gd name="connsiteY4" fmla="*/ 6449613 h 6858000"/>
              <a:gd name="connsiteX5" fmla="*/ 4443825 w 5940000"/>
              <a:gd name="connsiteY5" fmla="*/ 6858000 h 6858000"/>
              <a:gd name="connsiteX6" fmla="*/ 0 w 5940000"/>
              <a:gd name="connsiteY6" fmla="*/ 6858000 h 6858000"/>
              <a:gd name="connsiteX7" fmla="*/ 0 w 5940000"/>
              <a:gd name="connsiteY7" fmla="*/ 1303737 h 6858000"/>
              <a:gd name="connsiteX8" fmla="*/ 376999 w 5940000"/>
              <a:gd name="connsiteY8" fmla="*/ 130373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0000" h="6858000">
                <a:moveTo>
                  <a:pt x="376999" y="0"/>
                </a:moveTo>
                <a:lnTo>
                  <a:pt x="4395249" y="0"/>
                </a:lnTo>
                <a:lnTo>
                  <a:pt x="5940000" y="1418629"/>
                </a:lnTo>
                <a:lnTo>
                  <a:pt x="5940000" y="6449613"/>
                </a:lnTo>
                <a:lnTo>
                  <a:pt x="4443825" y="6449613"/>
                </a:lnTo>
                <a:lnTo>
                  <a:pt x="4443825" y="6858000"/>
                </a:lnTo>
                <a:lnTo>
                  <a:pt x="0" y="6858000"/>
                </a:lnTo>
                <a:lnTo>
                  <a:pt x="0" y="1303737"/>
                </a:lnTo>
                <a:lnTo>
                  <a:pt x="376999" y="13037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D4F093D-2FE0-DB04-40B6-0818CA4789B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52001" y="2168525"/>
            <a:ext cx="5497087" cy="416747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4A1C4B3B-EE2C-17FA-3FE0-06E544F2F0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2001" y="657225"/>
            <a:ext cx="5497087" cy="12451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59489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left, shape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7FAA6EC-0C5D-D564-4AAD-0E079D2058F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" y="215116"/>
            <a:ext cx="5939999" cy="6642884"/>
          </a:xfrm>
          <a:custGeom>
            <a:avLst/>
            <a:gdLst>
              <a:gd name="connsiteX0" fmla="*/ 3583703 w 5939999"/>
              <a:gd name="connsiteY0" fmla="*/ 0 h 6642884"/>
              <a:gd name="connsiteX1" fmla="*/ 5927727 w 5939999"/>
              <a:gd name="connsiteY1" fmla="*/ 2106133 h 6642884"/>
              <a:gd name="connsiteX2" fmla="*/ 5939999 w 5939999"/>
              <a:gd name="connsiteY2" fmla="*/ 2329178 h 6642884"/>
              <a:gd name="connsiteX3" fmla="*/ 5939999 w 5939999"/>
              <a:gd name="connsiteY3" fmla="*/ 6642884 h 6642884"/>
              <a:gd name="connsiteX4" fmla="*/ 0 w 5939999"/>
              <a:gd name="connsiteY4" fmla="*/ 6642884 h 6642884"/>
              <a:gd name="connsiteX5" fmla="*/ 0 w 5939999"/>
              <a:gd name="connsiteY5" fmla="*/ 3291579 h 6642884"/>
              <a:gd name="connsiteX6" fmla="*/ 1226339 w 5939999"/>
              <a:gd name="connsiteY6" fmla="*/ 3291579 h 6642884"/>
              <a:gd name="connsiteX7" fmla="*/ 1226339 w 5939999"/>
              <a:gd name="connsiteY7" fmla="*/ 2335803 h 6642884"/>
              <a:gd name="connsiteX8" fmla="*/ 3583703 w 5939999"/>
              <a:gd name="connsiteY8" fmla="*/ 0 h 664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9999" h="6642884">
                <a:moveTo>
                  <a:pt x="3583703" y="0"/>
                </a:moveTo>
                <a:cubicBezTo>
                  <a:pt x="4800690" y="0"/>
                  <a:pt x="5802296" y="922309"/>
                  <a:pt x="5927727" y="2106133"/>
                </a:cubicBezTo>
                <a:lnTo>
                  <a:pt x="5939999" y="2329178"/>
                </a:lnTo>
                <a:lnTo>
                  <a:pt x="5939999" y="6642884"/>
                </a:lnTo>
                <a:lnTo>
                  <a:pt x="0" y="6642884"/>
                </a:lnTo>
                <a:lnTo>
                  <a:pt x="0" y="3291579"/>
                </a:lnTo>
                <a:lnTo>
                  <a:pt x="1226339" y="3291579"/>
                </a:lnTo>
                <a:cubicBezTo>
                  <a:pt x="1226339" y="3288161"/>
                  <a:pt x="1226339" y="2339220"/>
                  <a:pt x="1226339" y="2335803"/>
                </a:cubicBezTo>
                <a:cubicBezTo>
                  <a:pt x="1238040" y="1043730"/>
                  <a:pt x="2285581" y="0"/>
                  <a:pt x="358370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252001" y="2168525"/>
            <a:ext cx="5497087" cy="416747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52001" y="800100"/>
            <a:ext cx="5497087" cy="110229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708646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left, shape)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AE595FA-CEF2-0AC2-613D-516BD3087A0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932968" cy="6858000"/>
          </a:xfrm>
          <a:custGeom>
            <a:avLst/>
            <a:gdLst>
              <a:gd name="connsiteX0" fmla="*/ 0 w 5932968"/>
              <a:gd name="connsiteY0" fmla="*/ 0 h 6858000"/>
              <a:gd name="connsiteX1" fmla="*/ 2173029 w 5932968"/>
              <a:gd name="connsiteY1" fmla="*/ 0 h 6858000"/>
              <a:gd name="connsiteX2" fmla="*/ 2223026 w 5932968"/>
              <a:gd name="connsiteY2" fmla="*/ 23871 h 6858000"/>
              <a:gd name="connsiteX3" fmla="*/ 3267957 w 5932968"/>
              <a:gd name="connsiteY3" fmla="*/ 1048413 h 6858000"/>
              <a:gd name="connsiteX4" fmla="*/ 3268076 w 5932968"/>
              <a:gd name="connsiteY4" fmla="*/ 1048293 h 6858000"/>
              <a:gd name="connsiteX5" fmla="*/ 5932968 w 5932968"/>
              <a:gd name="connsiteY5" fmla="*/ 1358493 h 6858000"/>
              <a:gd name="connsiteX6" fmla="*/ 4938809 w 5932968"/>
              <a:gd name="connsiteY6" fmla="*/ 6858000 h 6858000"/>
              <a:gd name="connsiteX7" fmla="*/ 424291 w 5932968"/>
              <a:gd name="connsiteY7" fmla="*/ 6858000 h 6858000"/>
              <a:gd name="connsiteX8" fmla="*/ 424291 w 5932968"/>
              <a:gd name="connsiteY8" fmla="*/ 4651535 h 6858000"/>
              <a:gd name="connsiteX9" fmla="*/ 39587 w 5932968"/>
              <a:gd name="connsiteY9" fmla="*/ 4513164 h 6858000"/>
              <a:gd name="connsiteX10" fmla="*/ 0 w 5932968"/>
              <a:gd name="connsiteY10" fmla="*/ 449312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32968" h="6858000">
                <a:moveTo>
                  <a:pt x="0" y="0"/>
                </a:moveTo>
                <a:lnTo>
                  <a:pt x="2173029" y="0"/>
                </a:lnTo>
                <a:lnTo>
                  <a:pt x="2223026" y="23871"/>
                </a:lnTo>
                <a:cubicBezTo>
                  <a:pt x="2665173" y="253454"/>
                  <a:pt x="3029941" y="611425"/>
                  <a:pt x="3267957" y="1048413"/>
                </a:cubicBezTo>
                <a:lnTo>
                  <a:pt x="3268076" y="1048293"/>
                </a:lnTo>
                <a:lnTo>
                  <a:pt x="5932968" y="1358493"/>
                </a:lnTo>
                <a:lnTo>
                  <a:pt x="4938809" y="6858000"/>
                </a:lnTo>
                <a:lnTo>
                  <a:pt x="424291" y="6858000"/>
                </a:lnTo>
                <a:lnTo>
                  <a:pt x="424291" y="4651535"/>
                </a:lnTo>
                <a:cubicBezTo>
                  <a:pt x="291345" y="4615786"/>
                  <a:pt x="162783" y="4569336"/>
                  <a:pt x="39587" y="4513164"/>
                </a:cubicBezTo>
                <a:lnTo>
                  <a:pt x="0" y="449312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picture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A221664-72F2-53B1-ECD3-11FCD41E8B2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52001" y="2168525"/>
            <a:ext cx="5497087" cy="416747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C0E03447-E76C-5AC7-3AC8-CF81C8E1E6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2001" y="657225"/>
            <a:ext cx="5497087" cy="12451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6879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E8DE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607836"/>
            <a:ext cx="10245725" cy="748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1" dirty="0"/>
          </a:p>
        </p:txBody>
      </p:sp>
      <p:pic>
        <p:nvPicPr>
          <p:cNvPr id="6" name="Logotype_Outline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078" y="440336"/>
            <a:ext cx="1612714" cy="660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912" y="5995079"/>
            <a:ext cx="7092000" cy="350160"/>
          </a:xfrm>
          <a:noFill/>
        </p:spPr>
        <p:txBody>
          <a:bodyPr lIns="0" tIns="0" bIns="0"/>
          <a:lstStyle>
            <a:lvl1pPr marL="0" indent="0" algn="l">
              <a:spcBef>
                <a:spcPts val="0"/>
              </a:spcBef>
              <a:buNone/>
              <a:defRPr sz="1600" cap="none" baseline="0">
                <a:solidFill>
                  <a:schemeClr val="bg2"/>
                </a:solidFill>
                <a:latin typeface="+mn-lt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r>
              <a:rPr lang="en-US"/>
              <a:t>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2" y="4371428"/>
            <a:ext cx="7092000" cy="1502446"/>
          </a:xfrm>
          <a:noFill/>
        </p:spPr>
        <p:txBody>
          <a:bodyPr lIns="0" bIns="0" anchor="b"/>
          <a:lstStyle>
            <a:lvl1pPr algn="l">
              <a:lnSpc>
                <a:spcPct val="95000"/>
              </a:lnSpc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8D9D0943-09F8-0B4F-B3C0-A6AA69D306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2913" y="246787"/>
            <a:ext cx="2499340" cy="7087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26E94B7C-4E45-84B6-1F17-58564AFF5E8E}"/>
              </a:ext>
            </a:extLst>
          </p:cNvPr>
          <p:cNvGrpSpPr/>
          <p:nvPr userDrawn="1"/>
        </p:nvGrpSpPr>
        <p:grpSpPr>
          <a:xfrm>
            <a:off x="7534912" y="462862"/>
            <a:ext cx="4280803" cy="4231378"/>
            <a:chOff x="793414" y="260223"/>
            <a:chExt cx="6426708" cy="6352507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A4065B9-DFBB-62CC-48CB-64E67304C191}"/>
                </a:ext>
              </a:extLst>
            </p:cNvPr>
            <p:cNvSpPr/>
            <p:nvPr userDrawn="1"/>
          </p:nvSpPr>
          <p:spPr>
            <a:xfrm>
              <a:off x="5851761" y="1549526"/>
              <a:ext cx="1368361" cy="5062156"/>
            </a:xfrm>
            <a:custGeom>
              <a:avLst/>
              <a:gdLst>
                <a:gd name="connsiteX0" fmla="*/ 0 w 1368361"/>
                <a:gd name="connsiteY0" fmla="*/ 4513612 h 5062156"/>
                <a:gd name="connsiteX1" fmla="*/ 470725 w 1368361"/>
                <a:gd name="connsiteY1" fmla="*/ 5062157 h 5062156"/>
                <a:gd name="connsiteX2" fmla="*/ 1368361 w 1368361"/>
                <a:gd name="connsiteY2" fmla="*/ 73247 h 5062156"/>
                <a:gd name="connsiteX3" fmla="*/ 815911 w 1368361"/>
                <a:gd name="connsiteY3" fmla="*/ 0 h 5062156"/>
                <a:gd name="connsiteX4" fmla="*/ 0 w 1368361"/>
                <a:gd name="connsiteY4" fmla="*/ 4513612 h 506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8361" h="5062156">
                  <a:moveTo>
                    <a:pt x="0" y="4513612"/>
                  </a:moveTo>
                  <a:lnTo>
                    <a:pt x="470725" y="5062157"/>
                  </a:lnTo>
                  <a:lnTo>
                    <a:pt x="1368361" y="73247"/>
                  </a:lnTo>
                  <a:lnTo>
                    <a:pt x="815911" y="0"/>
                  </a:lnTo>
                  <a:lnTo>
                    <a:pt x="0" y="4513612"/>
                  </a:lnTo>
                  <a:close/>
                </a:path>
              </a:pathLst>
            </a:custGeom>
            <a:solidFill>
              <a:srgbClr val="FF8C4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E685C4B-C75E-7C8F-21B5-61F5F0A11AFB}"/>
                </a:ext>
              </a:extLst>
            </p:cNvPr>
            <p:cNvSpPr/>
            <p:nvPr userDrawn="1"/>
          </p:nvSpPr>
          <p:spPr>
            <a:xfrm>
              <a:off x="2268170" y="6063138"/>
              <a:ext cx="4054316" cy="549592"/>
            </a:xfrm>
            <a:custGeom>
              <a:avLst/>
              <a:gdLst>
                <a:gd name="connsiteX0" fmla="*/ 3583591 w 4054316"/>
                <a:gd name="connsiteY0" fmla="*/ 286 h 549592"/>
                <a:gd name="connsiteX1" fmla="*/ 470630 w 4054316"/>
                <a:gd name="connsiteY1" fmla="*/ 286 h 549592"/>
                <a:gd name="connsiteX2" fmla="*/ 0 w 4054316"/>
                <a:gd name="connsiteY2" fmla="*/ 286 h 549592"/>
                <a:gd name="connsiteX3" fmla="*/ 0 w 4054316"/>
                <a:gd name="connsiteY3" fmla="*/ 546640 h 549592"/>
                <a:gd name="connsiteX4" fmla="*/ 470630 w 4054316"/>
                <a:gd name="connsiteY4" fmla="*/ 546640 h 549592"/>
                <a:gd name="connsiteX5" fmla="*/ 470630 w 4054316"/>
                <a:gd name="connsiteY5" fmla="*/ 549593 h 549592"/>
                <a:gd name="connsiteX6" fmla="*/ 4054126 w 4054316"/>
                <a:gd name="connsiteY6" fmla="*/ 549593 h 549592"/>
                <a:gd name="connsiteX7" fmla="*/ 4054316 w 4054316"/>
                <a:gd name="connsiteY7" fmla="*/ 548545 h 549592"/>
                <a:gd name="connsiteX8" fmla="*/ 3583591 w 4054316"/>
                <a:gd name="connsiteY8" fmla="*/ 0 h 549592"/>
                <a:gd name="connsiteX9" fmla="*/ 3583591 w 4054316"/>
                <a:gd name="connsiteY9" fmla="*/ 286 h 549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54316" h="549592">
                  <a:moveTo>
                    <a:pt x="3583591" y="286"/>
                  </a:moveTo>
                  <a:lnTo>
                    <a:pt x="470630" y="286"/>
                  </a:lnTo>
                  <a:lnTo>
                    <a:pt x="0" y="286"/>
                  </a:lnTo>
                  <a:lnTo>
                    <a:pt x="0" y="546640"/>
                  </a:lnTo>
                  <a:lnTo>
                    <a:pt x="470630" y="546640"/>
                  </a:lnTo>
                  <a:lnTo>
                    <a:pt x="470630" y="549593"/>
                  </a:lnTo>
                  <a:lnTo>
                    <a:pt x="4054126" y="549593"/>
                  </a:lnTo>
                  <a:lnTo>
                    <a:pt x="4054316" y="548545"/>
                  </a:lnTo>
                  <a:lnTo>
                    <a:pt x="3583591" y="0"/>
                  </a:lnTo>
                  <a:lnTo>
                    <a:pt x="3583591" y="286"/>
                  </a:lnTo>
                  <a:close/>
                </a:path>
              </a:pathLst>
            </a:custGeom>
            <a:solidFill>
              <a:srgbClr val="B344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AA3A4E7-7157-6C5C-BCCE-A8A295F0B4F7}"/>
                </a:ext>
              </a:extLst>
            </p:cNvPr>
            <p:cNvSpPr/>
            <p:nvPr userDrawn="1"/>
          </p:nvSpPr>
          <p:spPr>
            <a:xfrm>
              <a:off x="793414" y="260223"/>
              <a:ext cx="5874353" cy="5803106"/>
            </a:xfrm>
            <a:custGeom>
              <a:avLst/>
              <a:gdLst>
                <a:gd name="connsiteX0" fmla="*/ 3745897 w 5874353"/>
                <a:gd name="connsiteY0" fmla="*/ 1041464 h 5803106"/>
                <a:gd name="connsiteX1" fmla="*/ 1993773 w 5874353"/>
                <a:gd name="connsiteY1" fmla="*/ 0 h 5803106"/>
                <a:gd name="connsiteX2" fmla="*/ 0 w 5874353"/>
                <a:gd name="connsiteY2" fmla="*/ 1993773 h 5803106"/>
                <a:gd name="connsiteX3" fmla="*/ 1474756 w 5874353"/>
                <a:gd name="connsiteY3" fmla="*/ 3919157 h 5803106"/>
                <a:gd name="connsiteX4" fmla="*/ 1474756 w 5874353"/>
                <a:gd name="connsiteY4" fmla="*/ 5803107 h 5803106"/>
                <a:gd name="connsiteX5" fmla="*/ 5058347 w 5874353"/>
                <a:gd name="connsiteY5" fmla="*/ 5803107 h 5803106"/>
                <a:gd name="connsiteX6" fmla="*/ 5874353 w 5874353"/>
                <a:gd name="connsiteY6" fmla="*/ 1289114 h 5803106"/>
                <a:gd name="connsiteX7" fmla="*/ 3745992 w 5874353"/>
                <a:gd name="connsiteY7" fmla="*/ 1041368 h 5803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74353" h="5803106">
                  <a:moveTo>
                    <a:pt x="3745897" y="1041464"/>
                  </a:moveTo>
                  <a:cubicBezTo>
                    <a:pt x="3407950" y="421005"/>
                    <a:pt x="2750058" y="0"/>
                    <a:pt x="1993773" y="0"/>
                  </a:cubicBezTo>
                  <a:cubicBezTo>
                    <a:pt x="892683" y="0"/>
                    <a:pt x="0" y="892683"/>
                    <a:pt x="0" y="1993773"/>
                  </a:cubicBezTo>
                  <a:cubicBezTo>
                    <a:pt x="0" y="2915317"/>
                    <a:pt x="625316" y="3690747"/>
                    <a:pt x="1474756" y="3919157"/>
                  </a:cubicBezTo>
                  <a:lnTo>
                    <a:pt x="1474756" y="5803107"/>
                  </a:lnTo>
                  <a:lnTo>
                    <a:pt x="5058347" y="5803107"/>
                  </a:lnTo>
                  <a:lnTo>
                    <a:pt x="5874353" y="1289114"/>
                  </a:lnTo>
                  <a:lnTo>
                    <a:pt x="3745992" y="1041368"/>
                  </a:lnTo>
                  <a:close/>
                </a:path>
              </a:pathLst>
            </a:custGeom>
            <a:solidFill>
              <a:srgbClr val="5C7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B956E210-DF3B-4D21-8A1F-82EB7B3A98E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52902" y="5702645"/>
            <a:ext cx="2696185" cy="659829"/>
          </a:xfrm>
        </p:spPr>
        <p:txBody>
          <a:bodyPr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800" cap="none" baseline="0">
                <a:solidFill>
                  <a:schemeClr val="bg2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  <a:lvl2pPr marL="359212" indent="0">
              <a:buFontTx/>
              <a:buNone/>
              <a:defRPr sz="1270" cap="all" baseline="0">
                <a:solidFill>
                  <a:schemeClr val="bg1"/>
                </a:solidFill>
              </a:defRPr>
            </a:lvl2pPr>
            <a:lvl3pPr marL="718094" indent="0">
              <a:buFontTx/>
              <a:buNone/>
              <a:defRPr sz="1270" cap="all" baseline="0">
                <a:solidFill>
                  <a:schemeClr val="bg1"/>
                </a:solidFill>
              </a:defRPr>
            </a:lvl3pPr>
            <a:lvl4pPr marL="978891" indent="0">
              <a:buFontTx/>
              <a:buNone/>
              <a:defRPr sz="1270" cap="all" baseline="0">
                <a:solidFill>
                  <a:schemeClr val="bg1"/>
                </a:solidFill>
              </a:defRPr>
            </a:lvl4pPr>
            <a:lvl5pPr marL="1224153" indent="0">
              <a:buFontTx/>
              <a:buNone/>
              <a:defRPr sz="127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957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65000"/>
            </a:schemeClr>
          </a:solidFill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image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4C412C-C930-4F1E-ABD1-F5095485DE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28B7630-39A4-B720-BF55-9EF4246A650A}"/>
              </a:ext>
            </a:extLst>
          </p:cNvPr>
          <p:cNvGrpSpPr/>
          <p:nvPr userDrawn="1"/>
        </p:nvGrpSpPr>
        <p:grpSpPr>
          <a:xfrm>
            <a:off x="10977396" y="202116"/>
            <a:ext cx="822004" cy="233941"/>
            <a:chOff x="10977396" y="202116"/>
            <a:chExt cx="822004" cy="233941"/>
          </a:xfrm>
        </p:grpSpPr>
        <p:grpSp>
          <p:nvGrpSpPr>
            <p:cNvPr id="12" name="Graphic 13">
              <a:extLst>
                <a:ext uri="{FF2B5EF4-FFF2-40B4-BE49-F238E27FC236}">
                  <a16:creationId xmlns:a16="http://schemas.microsoft.com/office/drawing/2014/main" id="{AC6877B5-6475-EAEE-017E-D303E512DBC4}"/>
                </a:ext>
              </a:extLst>
            </p:cNvPr>
            <p:cNvGrpSpPr/>
            <p:nvPr/>
          </p:nvGrpSpPr>
          <p:grpSpPr>
            <a:xfrm>
              <a:off x="10977396" y="314427"/>
              <a:ext cx="707956" cy="121630"/>
              <a:chOff x="10977396" y="314427"/>
              <a:chExt cx="707956" cy="121630"/>
            </a:xfrm>
            <a:solidFill>
              <a:schemeClr val="bg1"/>
            </a:solidFill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4A6B34A7-E0B2-9EBC-3661-A7703CA116CD}"/>
                  </a:ext>
                </a:extLst>
              </p:cNvPr>
              <p:cNvSpPr/>
              <p:nvPr/>
            </p:nvSpPr>
            <p:spPr>
              <a:xfrm>
                <a:off x="10977396" y="314427"/>
                <a:ext cx="94492" cy="119137"/>
              </a:xfrm>
              <a:custGeom>
                <a:avLst/>
                <a:gdLst>
                  <a:gd name="connsiteX0" fmla="*/ 55093 w 94492"/>
                  <a:gd name="connsiteY0" fmla="*/ 20 h 119137"/>
                  <a:gd name="connsiteX1" fmla="*/ 22499 w 94492"/>
                  <a:gd name="connsiteY1" fmla="*/ 14918 h 119137"/>
                  <a:gd name="connsiteX2" fmla="*/ 22499 w 94492"/>
                  <a:gd name="connsiteY2" fmla="*/ 2187 h 119137"/>
                  <a:gd name="connsiteX3" fmla="*/ 0 w 94492"/>
                  <a:gd name="connsiteY3" fmla="*/ 2187 h 119137"/>
                  <a:gd name="connsiteX4" fmla="*/ 0 w 94492"/>
                  <a:gd name="connsiteY4" fmla="*/ 119137 h 119137"/>
                  <a:gd name="connsiteX5" fmla="*/ 22499 w 94492"/>
                  <a:gd name="connsiteY5" fmla="*/ 119137 h 119137"/>
                  <a:gd name="connsiteX6" fmla="*/ 22499 w 94492"/>
                  <a:gd name="connsiteY6" fmla="*/ 49637 h 119137"/>
                  <a:gd name="connsiteX7" fmla="*/ 49637 w 94492"/>
                  <a:gd name="connsiteY7" fmla="*/ 21191 h 119137"/>
                  <a:gd name="connsiteX8" fmla="*/ 71993 w 94492"/>
                  <a:gd name="connsiteY8" fmla="*/ 47675 h 119137"/>
                  <a:gd name="connsiteX9" fmla="*/ 71993 w 94492"/>
                  <a:gd name="connsiteY9" fmla="*/ 119137 h 119137"/>
                  <a:gd name="connsiteX10" fmla="*/ 94492 w 94492"/>
                  <a:gd name="connsiteY10" fmla="*/ 119137 h 119137"/>
                  <a:gd name="connsiteX11" fmla="*/ 94492 w 94492"/>
                  <a:gd name="connsiteY11" fmla="*/ 42444 h 119137"/>
                  <a:gd name="connsiteX12" fmla="*/ 55093 w 94492"/>
                  <a:gd name="connsiteY12" fmla="*/ 0 h 11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4492" h="119137">
                    <a:moveTo>
                      <a:pt x="55093" y="20"/>
                    </a:moveTo>
                    <a:cubicBezTo>
                      <a:pt x="38806" y="20"/>
                      <a:pt x="28487" y="7888"/>
                      <a:pt x="22499" y="14918"/>
                    </a:cubicBezTo>
                    <a:lnTo>
                      <a:pt x="22499" y="2187"/>
                    </a:lnTo>
                    <a:lnTo>
                      <a:pt x="0" y="2187"/>
                    </a:lnTo>
                    <a:lnTo>
                      <a:pt x="0" y="119137"/>
                    </a:lnTo>
                    <a:lnTo>
                      <a:pt x="22499" y="119137"/>
                    </a:lnTo>
                    <a:lnTo>
                      <a:pt x="22499" y="49637"/>
                    </a:lnTo>
                    <a:cubicBezTo>
                      <a:pt x="22499" y="31164"/>
                      <a:pt x="36477" y="21191"/>
                      <a:pt x="49637" y="21191"/>
                    </a:cubicBezTo>
                    <a:cubicBezTo>
                      <a:pt x="69091" y="21191"/>
                      <a:pt x="71993" y="37785"/>
                      <a:pt x="71993" y="47675"/>
                    </a:cubicBezTo>
                    <a:lnTo>
                      <a:pt x="71993" y="119137"/>
                    </a:lnTo>
                    <a:lnTo>
                      <a:pt x="94492" y="119137"/>
                    </a:lnTo>
                    <a:lnTo>
                      <a:pt x="94492" y="42444"/>
                    </a:lnTo>
                    <a:cubicBezTo>
                      <a:pt x="94492" y="16266"/>
                      <a:pt x="79391" y="0"/>
                      <a:pt x="55093" y="0"/>
                    </a:cubicBez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91294E32-38BD-FD82-6084-BF179297ACFA}"/>
                  </a:ext>
                </a:extLst>
              </p:cNvPr>
              <p:cNvSpPr/>
              <p:nvPr/>
            </p:nvSpPr>
            <p:spPr>
              <a:xfrm>
                <a:off x="11198586" y="316634"/>
                <a:ext cx="157718" cy="116950"/>
              </a:xfrm>
              <a:custGeom>
                <a:avLst/>
                <a:gdLst>
                  <a:gd name="connsiteX0" fmla="*/ 157719 w 157718"/>
                  <a:gd name="connsiteY0" fmla="*/ 0 h 116950"/>
                  <a:gd name="connsiteX1" fmla="*/ 135649 w 157718"/>
                  <a:gd name="connsiteY1" fmla="*/ 0 h 116950"/>
                  <a:gd name="connsiteX2" fmla="*/ 111167 w 157718"/>
                  <a:gd name="connsiteY2" fmla="*/ 80821 h 116950"/>
                  <a:gd name="connsiteX3" fmla="*/ 89343 w 157718"/>
                  <a:gd name="connsiteY3" fmla="*/ 368 h 116950"/>
                  <a:gd name="connsiteX4" fmla="*/ 89240 w 157718"/>
                  <a:gd name="connsiteY4" fmla="*/ 0 h 116950"/>
                  <a:gd name="connsiteX5" fmla="*/ 70481 w 157718"/>
                  <a:gd name="connsiteY5" fmla="*/ 0 h 116950"/>
                  <a:gd name="connsiteX6" fmla="*/ 47410 w 157718"/>
                  <a:gd name="connsiteY6" fmla="*/ 81475 h 116950"/>
                  <a:gd name="connsiteX7" fmla="*/ 22744 w 157718"/>
                  <a:gd name="connsiteY7" fmla="*/ 368 h 116950"/>
                  <a:gd name="connsiteX8" fmla="*/ 22642 w 157718"/>
                  <a:gd name="connsiteY8" fmla="*/ 0 h 116950"/>
                  <a:gd name="connsiteX9" fmla="*/ 0 w 157718"/>
                  <a:gd name="connsiteY9" fmla="*/ 0 h 116950"/>
                  <a:gd name="connsiteX10" fmla="*/ 36681 w 157718"/>
                  <a:gd name="connsiteY10" fmla="*/ 116603 h 116950"/>
                  <a:gd name="connsiteX11" fmla="*/ 36783 w 157718"/>
                  <a:gd name="connsiteY11" fmla="*/ 116951 h 116950"/>
                  <a:gd name="connsiteX12" fmla="*/ 56156 w 157718"/>
                  <a:gd name="connsiteY12" fmla="*/ 116951 h 116950"/>
                  <a:gd name="connsiteX13" fmla="*/ 79636 w 157718"/>
                  <a:gd name="connsiteY13" fmla="*/ 36170 h 116950"/>
                  <a:gd name="connsiteX14" fmla="*/ 101440 w 157718"/>
                  <a:gd name="connsiteY14" fmla="*/ 116583 h 116950"/>
                  <a:gd name="connsiteX15" fmla="*/ 101542 w 157718"/>
                  <a:gd name="connsiteY15" fmla="*/ 116951 h 116950"/>
                  <a:gd name="connsiteX16" fmla="*/ 120935 w 157718"/>
                  <a:gd name="connsiteY16" fmla="*/ 116951 h 116950"/>
                  <a:gd name="connsiteX17" fmla="*/ 157514 w 157718"/>
                  <a:gd name="connsiteY17" fmla="*/ 654 h 116950"/>
                  <a:gd name="connsiteX18" fmla="*/ 157719 w 157718"/>
                  <a:gd name="connsiteY18" fmla="*/ 0 h 116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57718" h="116950">
                    <a:moveTo>
                      <a:pt x="157719" y="0"/>
                    </a:moveTo>
                    <a:lnTo>
                      <a:pt x="135649" y="0"/>
                    </a:lnTo>
                    <a:lnTo>
                      <a:pt x="111167" y="80821"/>
                    </a:lnTo>
                    <a:lnTo>
                      <a:pt x="89343" y="368"/>
                    </a:lnTo>
                    <a:lnTo>
                      <a:pt x="89240" y="0"/>
                    </a:lnTo>
                    <a:lnTo>
                      <a:pt x="70481" y="0"/>
                    </a:lnTo>
                    <a:lnTo>
                      <a:pt x="47410" y="81475"/>
                    </a:lnTo>
                    <a:lnTo>
                      <a:pt x="22744" y="368"/>
                    </a:lnTo>
                    <a:lnTo>
                      <a:pt x="22642" y="0"/>
                    </a:lnTo>
                    <a:lnTo>
                      <a:pt x="0" y="0"/>
                    </a:lnTo>
                    <a:lnTo>
                      <a:pt x="36681" y="116603"/>
                    </a:lnTo>
                    <a:lnTo>
                      <a:pt x="36783" y="116951"/>
                    </a:lnTo>
                    <a:lnTo>
                      <a:pt x="56156" y="116951"/>
                    </a:lnTo>
                    <a:lnTo>
                      <a:pt x="79636" y="36170"/>
                    </a:lnTo>
                    <a:lnTo>
                      <a:pt x="101440" y="116583"/>
                    </a:lnTo>
                    <a:lnTo>
                      <a:pt x="101542" y="116951"/>
                    </a:lnTo>
                    <a:lnTo>
                      <a:pt x="120935" y="116951"/>
                    </a:lnTo>
                    <a:lnTo>
                      <a:pt x="157514" y="654"/>
                    </a:lnTo>
                    <a:lnTo>
                      <a:pt x="157719" y="0"/>
                    </a:ln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C3FC7504-23C7-8438-7A27-4AC2B0141B93}"/>
                  </a:ext>
                </a:extLst>
              </p:cNvPr>
              <p:cNvSpPr/>
              <p:nvPr/>
            </p:nvSpPr>
            <p:spPr>
              <a:xfrm>
                <a:off x="11089299" y="314489"/>
                <a:ext cx="104117" cy="121548"/>
              </a:xfrm>
              <a:custGeom>
                <a:avLst/>
                <a:gdLst>
                  <a:gd name="connsiteX0" fmla="*/ 54010 w 104117"/>
                  <a:gd name="connsiteY0" fmla="*/ 0 h 121548"/>
                  <a:gd name="connsiteX1" fmla="*/ 0 w 104117"/>
                  <a:gd name="connsiteY1" fmla="*/ 60774 h 121548"/>
                  <a:gd name="connsiteX2" fmla="*/ 54889 w 104117"/>
                  <a:gd name="connsiteY2" fmla="*/ 121548 h 121548"/>
                  <a:gd name="connsiteX3" fmla="*/ 102319 w 104117"/>
                  <a:gd name="connsiteY3" fmla="*/ 90017 h 121548"/>
                  <a:gd name="connsiteX4" fmla="*/ 102482 w 104117"/>
                  <a:gd name="connsiteY4" fmla="*/ 89588 h 121548"/>
                  <a:gd name="connsiteX5" fmla="*/ 83498 w 104117"/>
                  <a:gd name="connsiteY5" fmla="*/ 79697 h 121548"/>
                  <a:gd name="connsiteX6" fmla="*/ 83192 w 104117"/>
                  <a:gd name="connsiteY6" fmla="*/ 80923 h 121548"/>
                  <a:gd name="connsiteX7" fmla="*/ 54909 w 104117"/>
                  <a:gd name="connsiteY7" fmla="*/ 101665 h 121548"/>
                  <a:gd name="connsiteX8" fmla="*/ 21743 w 104117"/>
                  <a:gd name="connsiteY8" fmla="*/ 65250 h 121548"/>
                  <a:gd name="connsiteX9" fmla="*/ 104117 w 104117"/>
                  <a:gd name="connsiteY9" fmla="*/ 65250 h 121548"/>
                  <a:gd name="connsiteX10" fmla="*/ 104117 w 104117"/>
                  <a:gd name="connsiteY10" fmla="*/ 57280 h 121548"/>
                  <a:gd name="connsiteX11" fmla="*/ 54031 w 104117"/>
                  <a:gd name="connsiteY11" fmla="*/ 0 h 121548"/>
                  <a:gd name="connsiteX12" fmla="*/ 53785 w 104117"/>
                  <a:gd name="connsiteY12" fmla="*/ 19659 h 121548"/>
                  <a:gd name="connsiteX13" fmla="*/ 81312 w 104117"/>
                  <a:gd name="connsiteY13" fmla="*/ 47348 h 121548"/>
                  <a:gd name="connsiteX14" fmla="*/ 23030 w 104117"/>
                  <a:gd name="connsiteY14" fmla="*/ 47348 h 121548"/>
                  <a:gd name="connsiteX15" fmla="*/ 53806 w 104117"/>
                  <a:gd name="connsiteY15" fmla="*/ 19659 h 121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4117" h="121548">
                    <a:moveTo>
                      <a:pt x="54010" y="0"/>
                    </a:moveTo>
                    <a:cubicBezTo>
                      <a:pt x="22724" y="0"/>
                      <a:pt x="0" y="25564"/>
                      <a:pt x="0" y="60774"/>
                    </a:cubicBezTo>
                    <a:cubicBezTo>
                      <a:pt x="0" y="95984"/>
                      <a:pt x="22560" y="121548"/>
                      <a:pt x="54889" y="121548"/>
                    </a:cubicBezTo>
                    <a:cubicBezTo>
                      <a:pt x="77081" y="121548"/>
                      <a:pt x="94799" y="109757"/>
                      <a:pt x="102319" y="90017"/>
                    </a:cubicBezTo>
                    <a:lnTo>
                      <a:pt x="102482" y="89588"/>
                    </a:lnTo>
                    <a:lnTo>
                      <a:pt x="83498" y="79697"/>
                    </a:lnTo>
                    <a:lnTo>
                      <a:pt x="83192" y="80923"/>
                    </a:lnTo>
                    <a:cubicBezTo>
                      <a:pt x="79840" y="93920"/>
                      <a:pt x="69275" y="101665"/>
                      <a:pt x="54909" y="101665"/>
                    </a:cubicBezTo>
                    <a:cubicBezTo>
                      <a:pt x="36252" y="101665"/>
                      <a:pt x="23276" y="87401"/>
                      <a:pt x="21743" y="65250"/>
                    </a:cubicBezTo>
                    <a:lnTo>
                      <a:pt x="104117" y="65250"/>
                    </a:lnTo>
                    <a:lnTo>
                      <a:pt x="104117" y="57280"/>
                    </a:lnTo>
                    <a:cubicBezTo>
                      <a:pt x="104117" y="22479"/>
                      <a:pt x="84459" y="0"/>
                      <a:pt x="54031" y="0"/>
                    </a:cubicBezTo>
                    <a:close/>
                    <a:moveTo>
                      <a:pt x="53785" y="19659"/>
                    </a:moveTo>
                    <a:cubicBezTo>
                      <a:pt x="72831" y="19659"/>
                      <a:pt x="80474" y="33861"/>
                      <a:pt x="81312" y="47348"/>
                    </a:cubicBezTo>
                    <a:lnTo>
                      <a:pt x="23030" y="47348"/>
                    </a:lnTo>
                    <a:cubicBezTo>
                      <a:pt x="26729" y="29999"/>
                      <a:pt x="38193" y="19659"/>
                      <a:pt x="53806" y="19659"/>
                    </a:cubicBez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BA9CB611-0A14-D02B-5D60-2A7E6A43CC6F}"/>
                  </a:ext>
                </a:extLst>
              </p:cNvPr>
              <p:cNvSpPr/>
              <p:nvPr/>
            </p:nvSpPr>
            <p:spPr>
              <a:xfrm>
                <a:off x="11356039" y="314468"/>
                <a:ext cx="97721" cy="121527"/>
              </a:xfrm>
              <a:custGeom>
                <a:avLst/>
                <a:gdLst>
                  <a:gd name="connsiteX0" fmla="*/ 57321 w 97721"/>
                  <a:gd name="connsiteY0" fmla="*/ 49801 h 121527"/>
                  <a:gd name="connsiteX1" fmla="*/ 53458 w 97721"/>
                  <a:gd name="connsiteY1" fmla="*/ 48922 h 121527"/>
                  <a:gd name="connsiteX2" fmla="*/ 29651 w 97721"/>
                  <a:gd name="connsiteY2" fmla="*/ 34392 h 121527"/>
                  <a:gd name="connsiteX3" fmla="*/ 50046 w 97721"/>
                  <a:gd name="connsiteY3" fmla="*/ 19025 h 121527"/>
                  <a:gd name="connsiteX4" fmla="*/ 77919 w 97721"/>
                  <a:gd name="connsiteY4" fmla="*/ 33800 h 121527"/>
                  <a:gd name="connsiteX5" fmla="*/ 78165 w 97721"/>
                  <a:gd name="connsiteY5" fmla="*/ 34188 h 121527"/>
                  <a:gd name="connsiteX6" fmla="*/ 96638 w 97721"/>
                  <a:gd name="connsiteY6" fmla="*/ 25115 h 121527"/>
                  <a:gd name="connsiteX7" fmla="*/ 96270 w 97721"/>
                  <a:gd name="connsiteY7" fmla="*/ 24359 h 121527"/>
                  <a:gd name="connsiteX8" fmla="*/ 50924 w 97721"/>
                  <a:gd name="connsiteY8" fmla="*/ 0 h 121527"/>
                  <a:gd name="connsiteX9" fmla="*/ 7602 w 97721"/>
                  <a:gd name="connsiteY9" fmla="*/ 35905 h 121527"/>
                  <a:gd name="connsiteX10" fmla="*/ 46674 w 97721"/>
                  <a:gd name="connsiteY10" fmla="*/ 68846 h 121527"/>
                  <a:gd name="connsiteX11" fmla="*/ 49392 w 97721"/>
                  <a:gd name="connsiteY11" fmla="*/ 69418 h 121527"/>
                  <a:gd name="connsiteX12" fmla="*/ 75671 w 97721"/>
                  <a:gd name="connsiteY12" fmla="*/ 85644 h 121527"/>
                  <a:gd name="connsiteX13" fmla="*/ 71482 w 97721"/>
                  <a:gd name="connsiteY13" fmla="*/ 95943 h 121527"/>
                  <a:gd name="connsiteX14" fmla="*/ 52559 w 97721"/>
                  <a:gd name="connsiteY14" fmla="*/ 102319 h 121527"/>
                  <a:gd name="connsiteX15" fmla="*/ 52028 w 97721"/>
                  <a:gd name="connsiteY15" fmla="*/ 102319 h 121527"/>
                  <a:gd name="connsiteX16" fmla="*/ 19516 w 97721"/>
                  <a:gd name="connsiteY16" fmla="*/ 83948 h 121527"/>
                  <a:gd name="connsiteX17" fmla="*/ 19291 w 97721"/>
                  <a:gd name="connsiteY17" fmla="*/ 83478 h 121527"/>
                  <a:gd name="connsiteX18" fmla="*/ 0 w 97721"/>
                  <a:gd name="connsiteY18" fmla="*/ 93000 h 121527"/>
                  <a:gd name="connsiteX19" fmla="*/ 552 w 97721"/>
                  <a:gd name="connsiteY19" fmla="*/ 94124 h 121527"/>
                  <a:gd name="connsiteX20" fmla="*/ 52008 w 97721"/>
                  <a:gd name="connsiteY20" fmla="*/ 121528 h 121527"/>
                  <a:gd name="connsiteX21" fmla="*/ 97721 w 97721"/>
                  <a:gd name="connsiteY21" fmla="*/ 83886 h 121527"/>
                  <a:gd name="connsiteX22" fmla="*/ 57321 w 97721"/>
                  <a:gd name="connsiteY22" fmla="*/ 49780 h 121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97721" h="121527">
                    <a:moveTo>
                      <a:pt x="57321" y="49801"/>
                    </a:moveTo>
                    <a:lnTo>
                      <a:pt x="53458" y="48922"/>
                    </a:lnTo>
                    <a:cubicBezTo>
                      <a:pt x="38602" y="45673"/>
                      <a:pt x="29651" y="43711"/>
                      <a:pt x="29651" y="34392"/>
                    </a:cubicBezTo>
                    <a:cubicBezTo>
                      <a:pt x="29651" y="25074"/>
                      <a:pt x="37662" y="19025"/>
                      <a:pt x="50046" y="19025"/>
                    </a:cubicBezTo>
                    <a:cubicBezTo>
                      <a:pt x="62429" y="19025"/>
                      <a:pt x="71891" y="24134"/>
                      <a:pt x="77919" y="33800"/>
                    </a:cubicBezTo>
                    <a:lnTo>
                      <a:pt x="78165" y="34188"/>
                    </a:lnTo>
                    <a:lnTo>
                      <a:pt x="96638" y="25115"/>
                    </a:lnTo>
                    <a:lnTo>
                      <a:pt x="96270" y="24359"/>
                    </a:lnTo>
                    <a:cubicBezTo>
                      <a:pt x="88873" y="9564"/>
                      <a:pt x="71074" y="0"/>
                      <a:pt x="50924" y="0"/>
                    </a:cubicBezTo>
                    <a:cubicBezTo>
                      <a:pt x="25830" y="0"/>
                      <a:pt x="7602" y="15102"/>
                      <a:pt x="7602" y="35905"/>
                    </a:cubicBezTo>
                    <a:cubicBezTo>
                      <a:pt x="7602" y="60202"/>
                      <a:pt x="27465" y="64596"/>
                      <a:pt x="46674" y="68846"/>
                    </a:cubicBezTo>
                    <a:lnTo>
                      <a:pt x="49392" y="69418"/>
                    </a:lnTo>
                    <a:cubicBezTo>
                      <a:pt x="66333" y="72954"/>
                      <a:pt x="75671" y="74895"/>
                      <a:pt x="75671" y="85644"/>
                    </a:cubicBezTo>
                    <a:cubicBezTo>
                      <a:pt x="75671" y="89731"/>
                      <a:pt x="74261" y="93205"/>
                      <a:pt x="71482" y="95943"/>
                    </a:cubicBezTo>
                    <a:cubicBezTo>
                      <a:pt x="67416" y="99948"/>
                      <a:pt x="60386" y="102319"/>
                      <a:pt x="52559" y="102319"/>
                    </a:cubicBezTo>
                    <a:cubicBezTo>
                      <a:pt x="52375" y="102319"/>
                      <a:pt x="52212" y="102319"/>
                      <a:pt x="52028" y="102319"/>
                    </a:cubicBezTo>
                    <a:cubicBezTo>
                      <a:pt x="35619" y="102094"/>
                      <a:pt x="23889" y="92939"/>
                      <a:pt x="19516" y="83948"/>
                    </a:cubicBezTo>
                    <a:lnTo>
                      <a:pt x="19291" y="83478"/>
                    </a:lnTo>
                    <a:lnTo>
                      <a:pt x="0" y="93000"/>
                    </a:lnTo>
                    <a:lnTo>
                      <a:pt x="552" y="94124"/>
                    </a:lnTo>
                    <a:cubicBezTo>
                      <a:pt x="8910" y="111024"/>
                      <a:pt x="28630" y="121528"/>
                      <a:pt x="52008" y="121528"/>
                    </a:cubicBezTo>
                    <a:cubicBezTo>
                      <a:pt x="78492" y="121528"/>
                      <a:pt x="97721" y="105691"/>
                      <a:pt x="97721" y="83886"/>
                    </a:cubicBezTo>
                    <a:cubicBezTo>
                      <a:pt x="97721" y="59058"/>
                      <a:pt x="76264" y="54133"/>
                      <a:pt x="57321" y="49780"/>
                    </a:cubicBez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8B60A16E-14F5-F52B-215A-EB0C79775640}"/>
                  </a:ext>
                </a:extLst>
              </p:cNvPr>
              <p:cNvSpPr/>
              <p:nvPr/>
            </p:nvSpPr>
            <p:spPr>
              <a:xfrm>
                <a:off x="11464917" y="314489"/>
                <a:ext cx="104117" cy="121548"/>
              </a:xfrm>
              <a:custGeom>
                <a:avLst/>
                <a:gdLst>
                  <a:gd name="connsiteX0" fmla="*/ 54010 w 104117"/>
                  <a:gd name="connsiteY0" fmla="*/ 0 h 121548"/>
                  <a:gd name="connsiteX1" fmla="*/ 0 w 104117"/>
                  <a:gd name="connsiteY1" fmla="*/ 60774 h 121548"/>
                  <a:gd name="connsiteX2" fmla="*/ 54889 w 104117"/>
                  <a:gd name="connsiteY2" fmla="*/ 121548 h 121548"/>
                  <a:gd name="connsiteX3" fmla="*/ 102319 w 104117"/>
                  <a:gd name="connsiteY3" fmla="*/ 90017 h 121548"/>
                  <a:gd name="connsiteX4" fmla="*/ 102482 w 104117"/>
                  <a:gd name="connsiteY4" fmla="*/ 89588 h 121548"/>
                  <a:gd name="connsiteX5" fmla="*/ 83498 w 104117"/>
                  <a:gd name="connsiteY5" fmla="*/ 79697 h 121548"/>
                  <a:gd name="connsiteX6" fmla="*/ 83192 w 104117"/>
                  <a:gd name="connsiteY6" fmla="*/ 80923 h 121548"/>
                  <a:gd name="connsiteX7" fmla="*/ 54909 w 104117"/>
                  <a:gd name="connsiteY7" fmla="*/ 101665 h 121548"/>
                  <a:gd name="connsiteX8" fmla="*/ 21743 w 104117"/>
                  <a:gd name="connsiteY8" fmla="*/ 65250 h 121548"/>
                  <a:gd name="connsiteX9" fmla="*/ 104117 w 104117"/>
                  <a:gd name="connsiteY9" fmla="*/ 65250 h 121548"/>
                  <a:gd name="connsiteX10" fmla="*/ 104117 w 104117"/>
                  <a:gd name="connsiteY10" fmla="*/ 57280 h 121548"/>
                  <a:gd name="connsiteX11" fmla="*/ 54031 w 104117"/>
                  <a:gd name="connsiteY11" fmla="*/ 0 h 121548"/>
                  <a:gd name="connsiteX12" fmla="*/ 53785 w 104117"/>
                  <a:gd name="connsiteY12" fmla="*/ 19659 h 121548"/>
                  <a:gd name="connsiteX13" fmla="*/ 81312 w 104117"/>
                  <a:gd name="connsiteY13" fmla="*/ 47348 h 121548"/>
                  <a:gd name="connsiteX14" fmla="*/ 23030 w 104117"/>
                  <a:gd name="connsiteY14" fmla="*/ 47348 h 121548"/>
                  <a:gd name="connsiteX15" fmla="*/ 53806 w 104117"/>
                  <a:gd name="connsiteY15" fmla="*/ 19659 h 121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4117" h="121548">
                    <a:moveTo>
                      <a:pt x="54010" y="0"/>
                    </a:moveTo>
                    <a:cubicBezTo>
                      <a:pt x="22724" y="0"/>
                      <a:pt x="0" y="25564"/>
                      <a:pt x="0" y="60774"/>
                    </a:cubicBezTo>
                    <a:cubicBezTo>
                      <a:pt x="0" y="95984"/>
                      <a:pt x="22560" y="121548"/>
                      <a:pt x="54889" y="121548"/>
                    </a:cubicBezTo>
                    <a:cubicBezTo>
                      <a:pt x="77081" y="121548"/>
                      <a:pt x="94799" y="109757"/>
                      <a:pt x="102319" y="90017"/>
                    </a:cubicBezTo>
                    <a:lnTo>
                      <a:pt x="102482" y="89588"/>
                    </a:lnTo>
                    <a:lnTo>
                      <a:pt x="83498" y="79697"/>
                    </a:lnTo>
                    <a:lnTo>
                      <a:pt x="83192" y="80923"/>
                    </a:lnTo>
                    <a:cubicBezTo>
                      <a:pt x="79840" y="93920"/>
                      <a:pt x="69275" y="101665"/>
                      <a:pt x="54909" y="101665"/>
                    </a:cubicBezTo>
                    <a:cubicBezTo>
                      <a:pt x="36252" y="101665"/>
                      <a:pt x="23276" y="87401"/>
                      <a:pt x="21743" y="65250"/>
                    </a:cubicBezTo>
                    <a:lnTo>
                      <a:pt x="104117" y="65250"/>
                    </a:lnTo>
                    <a:lnTo>
                      <a:pt x="104117" y="57280"/>
                    </a:lnTo>
                    <a:cubicBezTo>
                      <a:pt x="104117" y="22479"/>
                      <a:pt x="84459" y="0"/>
                      <a:pt x="54031" y="0"/>
                    </a:cubicBezTo>
                    <a:close/>
                    <a:moveTo>
                      <a:pt x="53785" y="19659"/>
                    </a:moveTo>
                    <a:cubicBezTo>
                      <a:pt x="72831" y="19659"/>
                      <a:pt x="80453" y="33861"/>
                      <a:pt x="81312" y="47348"/>
                    </a:cubicBezTo>
                    <a:lnTo>
                      <a:pt x="23030" y="47348"/>
                    </a:lnTo>
                    <a:cubicBezTo>
                      <a:pt x="26729" y="29999"/>
                      <a:pt x="38193" y="19659"/>
                      <a:pt x="53806" y="19659"/>
                    </a:cubicBez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C590AAFA-383D-D995-861D-64F45D61B6C8}"/>
                  </a:ext>
                </a:extLst>
              </p:cNvPr>
              <p:cNvSpPr/>
              <p:nvPr/>
            </p:nvSpPr>
            <p:spPr>
              <a:xfrm>
                <a:off x="11582931" y="314509"/>
                <a:ext cx="102421" cy="121548"/>
              </a:xfrm>
              <a:custGeom>
                <a:avLst/>
                <a:gdLst>
                  <a:gd name="connsiteX0" fmla="*/ 82272 w 102421"/>
                  <a:gd name="connsiteY0" fmla="*/ 78389 h 121548"/>
                  <a:gd name="connsiteX1" fmla="*/ 82129 w 102421"/>
                  <a:gd name="connsiteY1" fmla="*/ 78982 h 121548"/>
                  <a:gd name="connsiteX2" fmla="*/ 55338 w 102421"/>
                  <a:gd name="connsiteY2" fmla="*/ 101440 h 121548"/>
                  <a:gd name="connsiteX3" fmla="*/ 22520 w 102421"/>
                  <a:gd name="connsiteY3" fmla="*/ 60774 h 121548"/>
                  <a:gd name="connsiteX4" fmla="*/ 55338 w 102421"/>
                  <a:gd name="connsiteY4" fmla="*/ 19883 h 121548"/>
                  <a:gd name="connsiteX5" fmla="*/ 82129 w 102421"/>
                  <a:gd name="connsiteY5" fmla="*/ 42362 h 121548"/>
                  <a:gd name="connsiteX6" fmla="*/ 82272 w 102421"/>
                  <a:gd name="connsiteY6" fmla="*/ 42955 h 121548"/>
                  <a:gd name="connsiteX7" fmla="*/ 102176 w 102421"/>
                  <a:gd name="connsiteY7" fmla="*/ 34127 h 121548"/>
                  <a:gd name="connsiteX8" fmla="*/ 102053 w 102421"/>
                  <a:gd name="connsiteY8" fmla="*/ 33698 h 121548"/>
                  <a:gd name="connsiteX9" fmla="*/ 55318 w 102421"/>
                  <a:gd name="connsiteY9" fmla="*/ 0 h 121548"/>
                  <a:gd name="connsiteX10" fmla="*/ 0 w 102421"/>
                  <a:gd name="connsiteY10" fmla="*/ 60774 h 121548"/>
                  <a:gd name="connsiteX11" fmla="*/ 55318 w 102421"/>
                  <a:gd name="connsiteY11" fmla="*/ 121548 h 121548"/>
                  <a:gd name="connsiteX12" fmla="*/ 102298 w 102421"/>
                  <a:gd name="connsiteY12" fmla="*/ 87769 h 121548"/>
                  <a:gd name="connsiteX13" fmla="*/ 102421 w 102421"/>
                  <a:gd name="connsiteY13" fmla="*/ 87340 h 121548"/>
                  <a:gd name="connsiteX14" fmla="*/ 82252 w 102421"/>
                  <a:gd name="connsiteY14" fmla="*/ 78389 h 121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421" h="121548">
                    <a:moveTo>
                      <a:pt x="82272" y="78389"/>
                    </a:moveTo>
                    <a:lnTo>
                      <a:pt x="82129" y="78982"/>
                    </a:lnTo>
                    <a:cubicBezTo>
                      <a:pt x="78553" y="93470"/>
                      <a:pt x="69050" y="101440"/>
                      <a:pt x="55338" y="101440"/>
                    </a:cubicBezTo>
                    <a:cubicBezTo>
                      <a:pt x="35394" y="101440"/>
                      <a:pt x="22520" y="85480"/>
                      <a:pt x="22520" y="60774"/>
                    </a:cubicBezTo>
                    <a:cubicBezTo>
                      <a:pt x="22520" y="36068"/>
                      <a:pt x="35394" y="19883"/>
                      <a:pt x="55338" y="19883"/>
                    </a:cubicBezTo>
                    <a:cubicBezTo>
                      <a:pt x="68785" y="19883"/>
                      <a:pt x="78573" y="28078"/>
                      <a:pt x="82129" y="42362"/>
                    </a:cubicBezTo>
                    <a:lnTo>
                      <a:pt x="82272" y="42955"/>
                    </a:lnTo>
                    <a:lnTo>
                      <a:pt x="102176" y="34127"/>
                    </a:lnTo>
                    <a:lnTo>
                      <a:pt x="102053" y="33698"/>
                    </a:lnTo>
                    <a:cubicBezTo>
                      <a:pt x="96045" y="12915"/>
                      <a:pt x="78144" y="0"/>
                      <a:pt x="55318" y="0"/>
                    </a:cubicBezTo>
                    <a:cubicBezTo>
                      <a:pt x="22744" y="0"/>
                      <a:pt x="0" y="24992"/>
                      <a:pt x="0" y="60774"/>
                    </a:cubicBezTo>
                    <a:cubicBezTo>
                      <a:pt x="0" y="96556"/>
                      <a:pt x="22744" y="121548"/>
                      <a:pt x="55318" y="121548"/>
                    </a:cubicBezTo>
                    <a:cubicBezTo>
                      <a:pt x="78021" y="121548"/>
                      <a:pt x="96025" y="108613"/>
                      <a:pt x="102298" y="87769"/>
                    </a:cubicBezTo>
                    <a:lnTo>
                      <a:pt x="102421" y="87340"/>
                    </a:lnTo>
                    <a:lnTo>
                      <a:pt x="82252" y="78389"/>
                    </a:ln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491C56-5878-0BB8-9F72-50376DCFC896}"/>
                </a:ext>
              </a:extLst>
            </p:cNvPr>
            <p:cNvSpPr/>
            <p:nvPr/>
          </p:nvSpPr>
          <p:spPr>
            <a:xfrm>
              <a:off x="11541856" y="202116"/>
              <a:ext cx="257544" cy="164748"/>
            </a:xfrm>
            <a:custGeom>
              <a:avLst/>
              <a:gdLst>
                <a:gd name="connsiteX0" fmla="*/ 71727 w 257544"/>
                <a:gd name="connsiteY0" fmla="*/ 0 h 164748"/>
                <a:gd name="connsiteX1" fmla="*/ 0 w 257544"/>
                <a:gd name="connsiteY1" fmla="*/ 53111 h 164748"/>
                <a:gd name="connsiteX2" fmla="*/ 204474 w 257544"/>
                <a:gd name="connsiteY2" fmla="*/ 53111 h 164748"/>
                <a:gd name="connsiteX3" fmla="*/ 204474 w 257544"/>
                <a:gd name="connsiteY3" fmla="*/ 164748 h 164748"/>
                <a:gd name="connsiteX4" fmla="*/ 257545 w 257544"/>
                <a:gd name="connsiteY4" fmla="*/ 93082 h 164748"/>
                <a:gd name="connsiteX5" fmla="*/ 257545 w 257544"/>
                <a:gd name="connsiteY5" fmla="*/ 0 h 164748"/>
                <a:gd name="connsiteX6" fmla="*/ 71727 w 257544"/>
                <a:gd name="connsiteY6" fmla="*/ 0 h 164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544" h="164748">
                  <a:moveTo>
                    <a:pt x="71727" y="0"/>
                  </a:moveTo>
                  <a:lnTo>
                    <a:pt x="0" y="53111"/>
                  </a:lnTo>
                  <a:lnTo>
                    <a:pt x="204474" y="53111"/>
                  </a:lnTo>
                  <a:lnTo>
                    <a:pt x="204474" y="164748"/>
                  </a:lnTo>
                  <a:lnTo>
                    <a:pt x="257545" y="93082"/>
                  </a:lnTo>
                  <a:lnTo>
                    <a:pt x="257545" y="0"/>
                  </a:lnTo>
                  <a:lnTo>
                    <a:pt x="71727" y="0"/>
                  </a:lnTo>
                  <a:close/>
                </a:path>
              </a:pathLst>
            </a:custGeom>
            <a:solidFill>
              <a:srgbClr val="FF5C00"/>
            </a:solidFill>
            <a:ln w="20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5081421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61958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159900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bg>
      <p:bgPr>
        <a:solidFill>
          <a:srgbClr val="E8DE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4" y="800100"/>
            <a:ext cx="6702354" cy="293731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2914" y="3813682"/>
            <a:ext cx="6702354" cy="1469635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E21F6BC-E0AE-409A-958E-5DA0D863E10D}"/>
              </a:ext>
            </a:extLst>
          </p:cNvPr>
          <p:cNvGrpSpPr/>
          <p:nvPr userDrawn="1"/>
        </p:nvGrpSpPr>
        <p:grpSpPr>
          <a:xfrm>
            <a:off x="7615941" y="1030766"/>
            <a:ext cx="4133145" cy="5063700"/>
            <a:chOff x="3476625" y="219075"/>
            <a:chExt cx="5240464" cy="642032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F6A62A8-1A2E-71A2-0D24-88BAE73E315E}"/>
                </a:ext>
              </a:extLst>
            </p:cNvPr>
            <p:cNvSpPr/>
            <p:nvPr/>
          </p:nvSpPr>
          <p:spPr>
            <a:xfrm>
              <a:off x="3476625" y="5134070"/>
              <a:ext cx="1621726" cy="544734"/>
            </a:xfrm>
            <a:custGeom>
              <a:avLst/>
              <a:gdLst>
                <a:gd name="connsiteX0" fmla="*/ 0 w 1621726"/>
                <a:gd name="connsiteY0" fmla="*/ 0 h 544734"/>
                <a:gd name="connsiteX1" fmla="*/ 1621727 w 1621726"/>
                <a:gd name="connsiteY1" fmla="*/ 0 h 544734"/>
                <a:gd name="connsiteX2" fmla="*/ 1621727 w 1621726"/>
                <a:gd name="connsiteY2" fmla="*/ 544735 h 544734"/>
                <a:gd name="connsiteX3" fmla="*/ 0 w 1621726"/>
                <a:gd name="connsiteY3" fmla="*/ 544735 h 544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1726" h="544734">
                  <a:moveTo>
                    <a:pt x="0" y="0"/>
                  </a:moveTo>
                  <a:lnTo>
                    <a:pt x="1621727" y="0"/>
                  </a:lnTo>
                  <a:lnTo>
                    <a:pt x="1621727" y="544735"/>
                  </a:lnTo>
                  <a:lnTo>
                    <a:pt x="0" y="544735"/>
                  </a:lnTo>
                  <a:close/>
                </a:path>
              </a:pathLst>
            </a:custGeom>
            <a:solidFill>
              <a:srgbClr val="FF8C4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81EBCD8-72B8-2F23-CE5A-57013DA91B68}"/>
                </a:ext>
              </a:extLst>
            </p:cNvPr>
            <p:cNvSpPr/>
            <p:nvPr/>
          </p:nvSpPr>
          <p:spPr>
            <a:xfrm>
              <a:off x="5098351" y="5134070"/>
              <a:ext cx="1412367" cy="1504378"/>
            </a:xfrm>
            <a:custGeom>
              <a:avLst/>
              <a:gdLst>
                <a:gd name="connsiteX0" fmla="*/ 0 w 1412367"/>
                <a:gd name="connsiteY0" fmla="*/ 0 h 1504378"/>
                <a:gd name="connsiteX1" fmla="*/ 0 w 1412367"/>
                <a:gd name="connsiteY1" fmla="*/ 544639 h 1504378"/>
                <a:gd name="connsiteX2" fmla="*/ 381 w 1412367"/>
                <a:gd name="connsiteY2" fmla="*/ 544639 h 1504378"/>
                <a:gd name="connsiteX3" fmla="*/ 1412367 w 1412367"/>
                <a:gd name="connsiteY3" fmla="*/ 1504379 h 1504378"/>
                <a:gd name="connsiteX4" fmla="*/ 1412367 w 1412367"/>
                <a:gd name="connsiteY4" fmla="*/ 959644 h 1504378"/>
                <a:gd name="connsiteX5" fmla="*/ 381 w 1412367"/>
                <a:gd name="connsiteY5" fmla="*/ 0 h 1504378"/>
                <a:gd name="connsiteX6" fmla="*/ 0 w 1412367"/>
                <a:gd name="connsiteY6" fmla="*/ 0 h 1504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2367" h="1504378">
                  <a:moveTo>
                    <a:pt x="0" y="0"/>
                  </a:moveTo>
                  <a:lnTo>
                    <a:pt x="0" y="544639"/>
                  </a:lnTo>
                  <a:lnTo>
                    <a:pt x="381" y="544639"/>
                  </a:lnTo>
                  <a:lnTo>
                    <a:pt x="1412367" y="1504379"/>
                  </a:lnTo>
                  <a:lnTo>
                    <a:pt x="1412367" y="959644"/>
                  </a:lnTo>
                  <a:lnTo>
                    <a:pt x="3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44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F58DA9C-EA0E-04ED-D238-9DC562045AB5}"/>
                </a:ext>
              </a:extLst>
            </p:cNvPr>
            <p:cNvSpPr/>
            <p:nvPr/>
          </p:nvSpPr>
          <p:spPr>
            <a:xfrm>
              <a:off x="6510718" y="6093714"/>
              <a:ext cx="2206370" cy="545687"/>
            </a:xfrm>
            <a:custGeom>
              <a:avLst/>
              <a:gdLst>
                <a:gd name="connsiteX0" fmla="*/ 0 w 2206370"/>
                <a:gd name="connsiteY0" fmla="*/ 544735 h 545687"/>
                <a:gd name="connsiteX1" fmla="*/ 1524 w 2206370"/>
                <a:gd name="connsiteY1" fmla="*/ 545687 h 545687"/>
                <a:gd name="connsiteX2" fmla="*/ 2206371 w 2206370"/>
                <a:gd name="connsiteY2" fmla="*/ 545687 h 545687"/>
                <a:gd name="connsiteX3" fmla="*/ 2206371 w 2206370"/>
                <a:gd name="connsiteY3" fmla="*/ 952 h 545687"/>
                <a:gd name="connsiteX4" fmla="*/ 1524 w 2206370"/>
                <a:gd name="connsiteY4" fmla="*/ 952 h 545687"/>
                <a:gd name="connsiteX5" fmla="*/ 0 w 2206370"/>
                <a:gd name="connsiteY5" fmla="*/ 0 h 545687"/>
                <a:gd name="connsiteX6" fmla="*/ 0 w 2206370"/>
                <a:gd name="connsiteY6" fmla="*/ 544735 h 54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6370" h="545687">
                  <a:moveTo>
                    <a:pt x="0" y="544735"/>
                  </a:moveTo>
                  <a:lnTo>
                    <a:pt x="1524" y="545687"/>
                  </a:lnTo>
                  <a:lnTo>
                    <a:pt x="2206371" y="545687"/>
                  </a:lnTo>
                  <a:lnTo>
                    <a:pt x="2206371" y="952"/>
                  </a:lnTo>
                  <a:lnTo>
                    <a:pt x="1524" y="952"/>
                  </a:lnTo>
                  <a:lnTo>
                    <a:pt x="0" y="0"/>
                  </a:lnTo>
                  <a:lnTo>
                    <a:pt x="0" y="544735"/>
                  </a:lnTo>
                  <a:close/>
                </a:path>
              </a:pathLst>
            </a:custGeom>
            <a:solidFill>
              <a:srgbClr val="FF8C4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876BEB-75F3-489E-C499-30BB39DBC8E6}"/>
                </a:ext>
              </a:extLst>
            </p:cNvPr>
            <p:cNvSpPr/>
            <p:nvPr userDrawn="1"/>
          </p:nvSpPr>
          <p:spPr>
            <a:xfrm>
              <a:off x="3476625" y="219075"/>
              <a:ext cx="5240464" cy="5875591"/>
            </a:xfrm>
            <a:custGeom>
              <a:avLst/>
              <a:gdLst>
                <a:gd name="connsiteX0" fmla="*/ 0 w 5240464"/>
                <a:gd name="connsiteY0" fmla="*/ 4914996 h 5875591"/>
                <a:gd name="connsiteX1" fmla="*/ 1622108 w 5240464"/>
                <a:gd name="connsiteY1" fmla="*/ 4914996 h 5875591"/>
                <a:gd name="connsiteX2" fmla="*/ 3035618 w 5240464"/>
                <a:gd name="connsiteY2" fmla="*/ 5875592 h 5875591"/>
                <a:gd name="connsiteX3" fmla="*/ 5240465 w 5240464"/>
                <a:gd name="connsiteY3" fmla="*/ 5875592 h 5875591"/>
                <a:gd name="connsiteX4" fmla="*/ 5240465 w 5240464"/>
                <a:gd name="connsiteY4" fmla="*/ 1699832 h 5875591"/>
                <a:gd name="connsiteX5" fmla="*/ 4304253 w 5240464"/>
                <a:gd name="connsiteY5" fmla="*/ 1699832 h 5875591"/>
                <a:gd name="connsiteX6" fmla="*/ 2596420 w 5240464"/>
                <a:gd name="connsiteY6" fmla="*/ 0 h 5875591"/>
                <a:gd name="connsiteX7" fmla="*/ 888492 w 5240464"/>
                <a:gd name="connsiteY7" fmla="*/ 1692307 h 5875591"/>
                <a:gd name="connsiteX8" fmla="*/ 888492 w 5240464"/>
                <a:gd name="connsiteY8" fmla="*/ 2384774 h 5875591"/>
                <a:gd name="connsiteX9" fmla="*/ 0 w 5240464"/>
                <a:gd name="connsiteY9" fmla="*/ 2384774 h 5875591"/>
                <a:gd name="connsiteX10" fmla="*/ 0 w 5240464"/>
                <a:gd name="connsiteY10" fmla="*/ 4914996 h 5875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40464" h="5875591">
                  <a:moveTo>
                    <a:pt x="0" y="4914996"/>
                  </a:moveTo>
                  <a:lnTo>
                    <a:pt x="1622108" y="4914996"/>
                  </a:lnTo>
                  <a:lnTo>
                    <a:pt x="3035618" y="5875592"/>
                  </a:lnTo>
                  <a:lnTo>
                    <a:pt x="5240465" y="5875592"/>
                  </a:lnTo>
                  <a:lnTo>
                    <a:pt x="5240465" y="1699832"/>
                  </a:lnTo>
                  <a:lnTo>
                    <a:pt x="4304253" y="1699832"/>
                  </a:lnTo>
                  <a:cubicBezTo>
                    <a:pt x="4299871" y="760286"/>
                    <a:pt x="3536918" y="0"/>
                    <a:pt x="2596420" y="0"/>
                  </a:cubicBezTo>
                  <a:cubicBezTo>
                    <a:pt x="1655921" y="0"/>
                    <a:pt x="896969" y="756190"/>
                    <a:pt x="888492" y="1692307"/>
                  </a:cubicBezTo>
                  <a:cubicBezTo>
                    <a:pt x="888492" y="1694783"/>
                    <a:pt x="888492" y="2382298"/>
                    <a:pt x="888492" y="2384774"/>
                  </a:cubicBezTo>
                  <a:lnTo>
                    <a:pt x="0" y="2384774"/>
                  </a:lnTo>
                  <a:lnTo>
                    <a:pt x="0" y="4914996"/>
                  </a:lnTo>
                  <a:close/>
                </a:path>
              </a:pathLst>
            </a:custGeom>
            <a:solidFill>
              <a:srgbClr val="5C7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05460070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4" y="800100"/>
            <a:ext cx="5804323" cy="293731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2914" y="3813682"/>
            <a:ext cx="5804323" cy="1469635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4C412C-C930-4F1E-ABD1-F5095485DE9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550C808-4253-A888-88FC-4C6C1ED03EC9}"/>
              </a:ext>
            </a:extLst>
          </p:cNvPr>
          <p:cNvGrpSpPr/>
          <p:nvPr userDrawn="1"/>
        </p:nvGrpSpPr>
        <p:grpSpPr>
          <a:xfrm>
            <a:off x="10977396" y="202116"/>
            <a:ext cx="822004" cy="233941"/>
            <a:chOff x="10977396" y="202116"/>
            <a:chExt cx="822004" cy="233941"/>
          </a:xfrm>
        </p:grpSpPr>
        <p:grpSp>
          <p:nvGrpSpPr>
            <p:cNvPr id="15" name="Graphic 13">
              <a:extLst>
                <a:ext uri="{FF2B5EF4-FFF2-40B4-BE49-F238E27FC236}">
                  <a16:creationId xmlns:a16="http://schemas.microsoft.com/office/drawing/2014/main" id="{2A553D7F-A3BE-AACE-F5A6-9D2C240C9CD1}"/>
                </a:ext>
              </a:extLst>
            </p:cNvPr>
            <p:cNvGrpSpPr/>
            <p:nvPr/>
          </p:nvGrpSpPr>
          <p:grpSpPr>
            <a:xfrm>
              <a:off x="10977396" y="314427"/>
              <a:ext cx="707956" cy="121630"/>
              <a:chOff x="10977396" y="314427"/>
              <a:chExt cx="707956" cy="121630"/>
            </a:xfrm>
            <a:solidFill>
              <a:schemeClr val="bg1"/>
            </a:solidFill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63831482-2172-4EE7-ECC3-A31FA096323B}"/>
                  </a:ext>
                </a:extLst>
              </p:cNvPr>
              <p:cNvSpPr/>
              <p:nvPr/>
            </p:nvSpPr>
            <p:spPr>
              <a:xfrm>
                <a:off x="10977396" y="314427"/>
                <a:ext cx="94492" cy="119137"/>
              </a:xfrm>
              <a:custGeom>
                <a:avLst/>
                <a:gdLst>
                  <a:gd name="connsiteX0" fmla="*/ 55093 w 94492"/>
                  <a:gd name="connsiteY0" fmla="*/ 20 h 119137"/>
                  <a:gd name="connsiteX1" fmla="*/ 22499 w 94492"/>
                  <a:gd name="connsiteY1" fmla="*/ 14918 h 119137"/>
                  <a:gd name="connsiteX2" fmla="*/ 22499 w 94492"/>
                  <a:gd name="connsiteY2" fmla="*/ 2187 h 119137"/>
                  <a:gd name="connsiteX3" fmla="*/ 0 w 94492"/>
                  <a:gd name="connsiteY3" fmla="*/ 2187 h 119137"/>
                  <a:gd name="connsiteX4" fmla="*/ 0 w 94492"/>
                  <a:gd name="connsiteY4" fmla="*/ 119137 h 119137"/>
                  <a:gd name="connsiteX5" fmla="*/ 22499 w 94492"/>
                  <a:gd name="connsiteY5" fmla="*/ 119137 h 119137"/>
                  <a:gd name="connsiteX6" fmla="*/ 22499 w 94492"/>
                  <a:gd name="connsiteY6" fmla="*/ 49637 h 119137"/>
                  <a:gd name="connsiteX7" fmla="*/ 49637 w 94492"/>
                  <a:gd name="connsiteY7" fmla="*/ 21191 h 119137"/>
                  <a:gd name="connsiteX8" fmla="*/ 71993 w 94492"/>
                  <a:gd name="connsiteY8" fmla="*/ 47675 h 119137"/>
                  <a:gd name="connsiteX9" fmla="*/ 71993 w 94492"/>
                  <a:gd name="connsiteY9" fmla="*/ 119137 h 119137"/>
                  <a:gd name="connsiteX10" fmla="*/ 94492 w 94492"/>
                  <a:gd name="connsiteY10" fmla="*/ 119137 h 119137"/>
                  <a:gd name="connsiteX11" fmla="*/ 94492 w 94492"/>
                  <a:gd name="connsiteY11" fmla="*/ 42444 h 119137"/>
                  <a:gd name="connsiteX12" fmla="*/ 55093 w 94492"/>
                  <a:gd name="connsiteY12" fmla="*/ 0 h 11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4492" h="119137">
                    <a:moveTo>
                      <a:pt x="55093" y="20"/>
                    </a:moveTo>
                    <a:cubicBezTo>
                      <a:pt x="38806" y="20"/>
                      <a:pt x="28487" y="7888"/>
                      <a:pt x="22499" y="14918"/>
                    </a:cubicBezTo>
                    <a:lnTo>
                      <a:pt x="22499" y="2187"/>
                    </a:lnTo>
                    <a:lnTo>
                      <a:pt x="0" y="2187"/>
                    </a:lnTo>
                    <a:lnTo>
                      <a:pt x="0" y="119137"/>
                    </a:lnTo>
                    <a:lnTo>
                      <a:pt x="22499" y="119137"/>
                    </a:lnTo>
                    <a:lnTo>
                      <a:pt x="22499" y="49637"/>
                    </a:lnTo>
                    <a:cubicBezTo>
                      <a:pt x="22499" y="31164"/>
                      <a:pt x="36477" y="21191"/>
                      <a:pt x="49637" y="21191"/>
                    </a:cubicBezTo>
                    <a:cubicBezTo>
                      <a:pt x="69091" y="21191"/>
                      <a:pt x="71993" y="37785"/>
                      <a:pt x="71993" y="47675"/>
                    </a:cubicBezTo>
                    <a:lnTo>
                      <a:pt x="71993" y="119137"/>
                    </a:lnTo>
                    <a:lnTo>
                      <a:pt x="94492" y="119137"/>
                    </a:lnTo>
                    <a:lnTo>
                      <a:pt x="94492" y="42444"/>
                    </a:lnTo>
                    <a:cubicBezTo>
                      <a:pt x="94492" y="16266"/>
                      <a:pt x="79391" y="0"/>
                      <a:pt x="55093" y="0"/>
                    </a:cubicBez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DCF3A655-71EF-9780-0AF8-55D133FBA6B1}"/>
                  </a:ext>
                </a:extLst>
              </p:cNvPr>
              <p:cNvSpPr/>
              <p:nvPr/>
            </p:nvSpPr>
            <p:spPr>
              <a:xfrm>
                <a:off x="11198586" y="316634"/>
                <a:ext cx="157718" cy="116950"/>
              </a:xfrm>
              <a:custGeom>
                <a:avLst/>
                <a:gdLst>
                  <a:gd name="connsiteX0" fmla="*/ 157719 w 157718"/>
                  <a:gd name="connsiteY0" fmla="*/ 0 h 116950"/>
                  <a:gd name="connsiteX1" fmla="*/ 135649 w 157718"/>
                  <a:gd name="connsiteY1" fmla="*/ 0 h 116950"/>
                  <a:gd name="connsiteX2" fmla="*/ 111167 w 157718"/>
                  <a:gd name="connsiteY2" fmla="*/ 80821 h 116950"/>
                  <a:gd name="connsiteX3" fmla="*/ 89343 w 157718"/>
                  <a:gd name="connsiteY3" fmla="*/ 368 h 116950"/>
                  <a:gd name="connsiteX4" fmla="*/ 89240 w 157718"/>
                  <a:gd name="connsiteY4" fmla="*/ 0 h 116950"/>
                  <a:gd name="connsiteX5" fmla="*/ 70481 w 157718"/>
                  <a:gd name="connsiteY5" fmla="*/ 0 h 116950"/>
                  <a:gd name="connsiteX6" fmla="*/ 47410 w 157718"/>
                  <a:gd name="connsiteY6" fmla="*/ 81475 h 116950"/>
                  <a:gd name="connsiteX7" fmla="*/ 22744 w 157718"/>
                  <a:gd name="connsiteY7" fmla="*/ 368 h 116950"/>
                  <a:gd name="connsiteX8" fmla="*/ 22642 w 157718"/>
                  <a:gd name="connsiteY8" fmla="*/ 0 h 116950"/>
                  <a:gd name="connsiteX9" fmla="*/ 0 w 157718"/>
                  <a:gd name="connsiteY9" fmla="*/ 0 h 116950"/>
                  <a:gd name="connsiteX10" fmla="*/ 36681 w 157718"/>
                  <a:gd name="connsiteY10" fmla="*/ 116603 h 116950"/>
                  <a:gd name="connsiteX11" fmla="*/ 36783 w 157718"/>
                  <a:gd name="connsiteY11" fmla="*/ 116951 h 116950"/>
                  <a:gd name="connsiteX12" fmla="*/ 56156 w 157718"/>
                  <a:gd name="connsiteY12" fmla="*/ 116951 h 116950"/>
                  <a:gd name="connsiteX13" fmla="*/ 79636 w 157718"/>
                  <a:gd name="connsiteY13" fmla="*/ 36170 h 116950"/>
                  <a:gd name="connsiteX14" fmla="*/ 101440 w 157718"/>
                  <a:gd name="connsiteY14" fmla="*/ 116583 h 116950"/>
                  <a:gd name="connsiteX15" fmla="*/ 101542 w 157718"/>
                  <a:gd name="connsiteY15" fmla="*/ 116951 h 116950"/>
                  <a:gd name="connsiteX16" fmla="*/ 120935 w 157718"/>
                  <a:gd name="connsiteY16" fmla="*/ 116951 h 116950"/>
                  <a:gd name="connsiteX17" fmla="*/ 157514 w 157718"/>
                  <a:gd name="connsiteY17" fmla="*/ 654 h 116950"/>
                  <a:gd name="connsiteX18" fmla="*/ 157719 w 157718"/>
                  <a:gd name="connsiteY18" fmla="*/ 0 h 116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57718" h="116950">
                    <a:moveTo>
                      <a:pt x="157719" y="0"/>
                    </a:moveTo>
                    <a:lnTo>
                      <a:pt x="135649" y="0"/>
                    </a:lnTo>
                    <a:lnTo>
                      <a:pt x="111167" y="80821"/>
                    </a:lnTo>
                    <a:lnTo>
                      <a:pt x="89343" y="368"/>
                    </a:lnTo>
                    <a:lnTo>
                      <a:pt x="89240" y="0"/>
                    </a:lnTo>
                    <a:lnTo>
                      <a:pt x="70481" y="0"/>
                    </a:lnTo>
                    <a:lnTo>
                      <a:pt x="47410" y="81475"/>
                    </a:lnTo>
                    <a:lnTo>
                      <a:pt x="22744" y="368"/>
                    </a:lnTo>
                    <a:lnTo>
                      <a:pt x="22642" y="0"/>
                    </a:lnTo>
                    <a:lnTo>
                      <a:pt x="0" y="0"/>
                    </a:lnTo>
                    <a:lnTo>
                      <a:pt x="36681" y="116603"/>
                    </a:lnTo>
                    <a:lnTo>
                      <a:pt x="36783" y="116951"/>
                    </a:lnTo>
                    <a:lnTo>
                      <a:pt x="56156" y="116951"/>
                    </a:lnTo>
                    <a:lnTo>
                      <a:pt x="79636" y="36170"/>
                    </a:lnTo>
                    <a:lnTo>
                      <a:pt x="101440" y="116583"/>
                    </a:lnTo>
                    <a:lnTo>
                      <a:pt x="101542" y="116951"/>
                    </a:lnTo>
                    <a:lnTo>
                      <a:pt x="120935" y="116951"/>
                    </a:lnTo>
                    <a:lnTo>
                      <a:pt x="157514" y="654"/>
                    </a:lnTo>
                    <a:lnTo>
                      <a:pt x="157719" y="0"/>
                    </a:ln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EDE0AEFA-AEE4-6EFF-0CBA-EA3529D5D47E}"/>
                  </a:ext>
                </a:extLst>
              </p:cNvPr>
              <p:cNvSpPr/>
              <p:nvPr/>
            </p:nvSpPr>
            <p:spPr>
              <a:xfrm>
                <a:off x="11089299" y="314489"/>
                <a:ext cx="104117" cy="121548"/>
              </a:xfrm>
              <a:custGeom>
                <a:avLst/>
                <a:gdLst>
                  <a:gd name="connsiteX0" fmla="*/ 54010 w 104117"/>
                  <a:gd name="connsiteY0" fmla="*/ 0 h 121548"/>
                  <a:gd name="connsiteX1" fmla="*/ 0 w 104117"/>
                  <a:gd name="connsiteY1" fmla="*/ 60774 h 121548"/>
                  <a:gd name="connsiteX2" fmla="*/ 54889 w 104117"/>
                  <a:gd name="connsiteY2" fmla="*/ 121548 h 121548"/>
                  <a:gd name="connsiteX3" fmla="*/ 102319 w 104117"/>
                  <a:gd name="connsiteY3" fmla="*/ 90017 h 121548"/>
                  <a:gd name="connsiteX4" fmla="*/ 102482 w 104117"/>
                  <a:gd name="connsiteY4" fmla="*/ 89588 h 121548"/>
                  <a:gd name="connsiteX5" fmla="*/ 83498 w 104117"/>
                  <a:gd name="connsiteY5" fmla="*/ 79697 h 121548"/>
                  <a:gd name="connsiteX6" fmla="*/ 83192 w 104117"/>
                  <a:gd name="connsiteY6" fmla="*/ 80923 h 121548"/>
                  <a:gd name="connsiteX7" fmla="*/ 54909 w 104117"/>
                  <a:gd name="connsiteY7" fmla="*/ 101665 h 121548"/>
                  <a:gd name="connsiteX8" fmla="*/ 21743 w 104117"/>
                  <a:gd name="connsiteY8" fmla="*/ 65250 h 121548"/>
                  <a:gd name="connsiteX9" fmla="*/ 104117 w 104117"/>
                  <a:gd name="connsiteY9" fmla="*/ 65250 h 121548"/>
                  <a:gd name="connsiteX10" fmla="*/ 104117 w 104117"/>
                  <a:gd name="connsiteY10" fmla="*/ 57280 h 121548"/>
                  <a:gd name="connsiteX11" fmla="*/ 54031 w 104117"/>
                  <a:gd name="connsiteY11" fmla="*/ 0 h 121548"/>
                  <a:gd name="connsiteX12" fmla="*/ 53785 w 104117"/>
                  <a:gd name="connsiteY12" fmla="*/ 19659 h 121548"/>
                  <a:gd name="connsiteX13" fmla="*/ 81312 w 104117"/>
                  <a:gd name="connsiteY13" fmla="*/ 47348 h 121548"/>
                  <a:gd name="connsiteX14" fmla="*/ 23030 w 104117"/>
                  <a:gd name="connsiteY14" fmla="*/ 47348 h 121548"/>
                  <a:gd name="connsiteX15" fmla="*/ 53806 w 104117"/>
                  <a:gd name="connsiteY15" fmla="*/ 19659 h 121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4117" h="121548">
                    <a:moveTo>
                      <a:pt x="54010" y="0"/>
                    </a:moveTo>
                    <a:cubicBezTo>
                      <a:pt x="22724" y="0"/>
                      <a:pt x="0" y="25564"/>
                      <a:pt x="0" y="60774"/>
                    </a:cubicBezTo>
                    <a:cubicBezTo>
                      <a:pt x="0" y="95984"/>
                      <a:pt x="22560" y="121548"/>
                      <a:pt x="54889" y="121548"/>
                    </a:cubicBezTo>
                    <a:cubicBezTo>
                      <a:pt x="77081" y="121548"/>
                      <a:pt x="94799" y="109757"/>
                      <a:pt x="102319" y="90017"/>
                    </a:cubicBezTo>
                    <a:lnTo>
                      <a:pt x="102482" y="89588"/>
                    </a:lnTo>
                    <a:lnTo>
                      <a:pt x="83498" y="79697"/>
                    </a:lnTo>
                    <a:lnTo>
                      <a:pt x="83192" y="80923"/>
                    </a:lnTo>
                    <a:cubicBezTo>
                      <a:pt x="79840" y="93920"/>
                      <a:pt x="69275" y="101665"/>
                      <a:pt x="54909" y="101665"/>
                    </a:cubicBezTo>
                    <a:cubicBezTo>
                      <a:pt x="36252" y="101665"/>
                      <a:pt x="23276" y="87401"/>
                      <a:pt x="21743" y="65250"/>
                    </a:cubicBezTo>
                    <a:lnTo>
                      <a:pt x="104117" y="65250"/>
                    </a:lnTo>
                    <a:lnTo>
                      <a:pt x="104117" y="57280"/>
                    </a:lnTo>
                    <a:cubicBezTo>
                      <a:pt x="104117" y="22479"/>
                      <a:pt x="84459" y="0"/>
                      <a:pt x="54031" y="0"/>
                    </a:cubicBezTo>
                    <a:close/>
                    <a:moveTo>
                      <a:pt x="53785" y="19659"/>
                    </a:moveTo>
                    <a:cubicBezTo>
                      <a:pt x="72831" y="19659"/>
                      <a:pt x="80474" y="33861"/>
                      <a:pt x="81312" y="47348"/>
                    </a:cubicBezTo>
                    <a:lnTo>
                      <a:pt x="23030" y="47348"/>
                    </a:lnTo>
                    <a:cubicBezTo>
                      <a:pt x="26729" y="29999"/>
                      <a:pt x="38193" y="19659"/>
                      <a:pt x="53806" y="19659"/>
                    </a:cubicBez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71A90B35-3D14-ACE6-46E9-BE7FC86E336E}"/>
                  </a:ext>
                </a:extLst>
              </p:cNvPr>
              <p:cNvSpPr/>
              <p:nvPr/>
            </p:nvSpPr>
            <p:spPr>
              <a:xfrm>
                <a:off x="11356039" y="314468"/>
                <a:ext cx="97721" cy="121527"/>
              </a:xfrm>
              <a:custGeom>
                <a:avLst/>
                <a:gdLst>
                  <a:gd name="connsiteX0" fmla="*/ 57321 w 97721"/>
                  <a:gd name="connsiteY0" fmla="*/ 49801 h 121527"/>
                  <a:gd name="connsiteX1" fmla="*/ 53458 w 97721"/>
                  <a:gd name="connsiteY1" fmla="*/ 48922 h 121527"/>
                  <a:gd name="connsiteX2" fmla="*/ 29651 w 97721"/>
                  <a:gd name="connsiteY2" fmla="*/ 34392 h 121527"/>
                  <a:gd name="connsiteX3" fmla="*/ 50046 w 97721"/>
                  <a:gd name="connsiteY3" fmla="*/ 19025 h 121527"/>
                  <a:gd name="connsiteX4" fmla="*/ 77919 w 97721"/>
                  <a:gd name="connsiteY4" fmla="*/ 33800 h 121527"/>
                  <a:gd name="connsiteX5" fmla="*/ 78165 w 97721"/>
                  <a:gd name="connsiteY5" fmla="*/ 34188 h 121527"/>
                  <a:gd name="connsiteX6" fmla="*/ 96638 w 97721"/>
                  <a:gd name="connsiteY6" fmla="*/ 25115 h 121527"/>
                  <a:gd name="connsiteX7" fmla="*/ 96270 w 97721"/>
                  <a:gd name="connsiteY7" fmla="*/ 24359 h 121527"/>
                  <a:gd name="connsiteX8" fmla="*/ 50924 w 97721"/>
                  <a:gd name="connsiteY8" fmla="*/ 0 h 121527"/>
                  <a:gd name="connsiteX9" fmla="*/ 7602 w 97721"/>
                  <a:gd name="connsiteY9" fmla="*/ 35905 h 121527"/>
                  <a:gd name="connsiteX10" fmla="*/ 46674 w 97721"/>
                  <a:gd name="connsiteY10" fmla="*/ 68846 h 121527"/>
                  <a:gd name="connsiteX11" fmla="*/ 49392 w 97721"/>
                  <a:gd name="connsiteY11" fmla="*/ 69418 h 121527"/>
                  <a:gd name="connsiteX12" fmla="*/ 75671 w 97721"/>
                  <a:gd name="connsiteY12" fmla="*/ 85644 h 121527"/>
                  <a:gd name="connsiteX13" fmla="*/ 71482 w 97721"/>
                  <a:gd name="connsiteY13" fmla="*/ 95943 h 121527"/>
                  <a:gd name="connsiteX14" fmla="*/ 52559 w 97721"/>
                  <a:gd name="connsiteY14" fmla="*/ 102319 h 121527"/>
                  <a:gd name="connsiteX15" fmla="*/ 52028 w 97721"/>
                  <a:gd name="connsiteY15" fmla="*/ 102319 h 121527"/>
                  <a:gd name="connsiteX16" fmla="*/ 19516 w 97721"/>
                  <a:gd name="connsiteY16" fmla="*/ 83948 h 121527"/>
                  <a:gd name="connsiteX17" fmla="*/ 19291 w 97721"/>
                  <a:gd name="connsiteY17" fmla="*/ 83478 h 121527"/>
                  <a:gd name="connsiteX18" fmla="*/ 0 w 97721"/>
                  <a:gd name="connsiteY18" fmla="*/ 93000 h 121527"/>
                  <a:gd name="connsiteX19" fmla="*/ 552 w 97721"/>
                  <a:gd name="connsiteY19" fmla="*/ 94124 h 121527"/>
                  <a:gd name="connsiteX20" fmla="*/ 52008 w 97721"/>
                  <a:gd name="connsiteY20" fmla="*/ 121528 h 121527"/>
                  <a:gd name="connsiteX21" fmla="*/ 97721 w 97721"/>
                  <a:gd name="connsiteY21" fmla="*/ 83886 h 121527"/>
                  <a:gd name="connsiteX22" fmla="*/ 57321 w 97721"/>
                  <a:gd name="connsiteY22" fmla="*/ 49780 h 121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97721" h="121527">
                    <a:moveTo>
                      <a:pt x="57321" y="49801"/>
                    </a:moveTo>
                    <a:lnTo>
                      <a:pt x="53458" y="48922"/>
                    </a:lnTo>
                    <a:cubicBezTo>
                      <a:pt x="38602" y="45673"/>
                      <a:pt x="29651" y="43711"/>
                      <a:pt x="29651" y="34392"/>
                    </a:cubicBezTo>
                    <a:cubicBezTo>
                      <a:pt x="29651" y="25074"/>
                      <a:pt x="37662" y="19025"/>
                      <a:pt x="50046" y="19025"/>
                    </a:cubicBezTo>
                    <a:cubicBezTo>
                      <a:pt x="62429" y="19025"/>
                      <a:pt x="71891" y="24134"/>
                      <a:pt x="77919" y="33800"/>
                    </a:cubicBezTo>
                    <a:lnTo>
                      <a:pt x="78165" y="34188"/>
                    </a:lnTo>
                    <a:lnTo>
                      <a:pt x="96638" y="25115"/>
                    </a:lnTo>
                    <a:lnTo>
                      <a:pt x="96270" y="24359"/>
                    </a:lnTo>
                    <a:cubicBezTo>
                      <a:pt x="88873" y="9564"/>
                      <a:pt x="71074" y="0"/>
                      <a:pt x="50924" y="0"/>
                    </a:cubicBezTo>
                    <a:cubicBezTo>
                      <a:pt x="25830" y="0"/>
                      <a:pt x="7602" y="15102"/>
                      <a:pt x="7602" y="35905"/>
                    </a:cubicBezTo>
                    <a:cubicBezTo>
                      <a:pt x="7602" y="60202"/>
                      <a:pt x="27465" y="64596"/>
                      <a:pt x="46674" y="68846"/>
                    </a:cubicBezTo>
                    <a:lnTo>
                      <a:pt x="49392" y="69418"/>
                    </a:lnTo>
                    <a:cubicBezTo>
                      <a:pt x="66333" y="72954"/>
                      <a:pt x="75671" y="74895"/>
                      <a:pt x="75671" y="85644"/>
                    </a:cubicBezTo>
                    <a:cubicBezTo>
                      <a:pt x="75671" y="89731"/>
                      <a:pt x="74261" y="93205"/>
                      <a:pt x="71482" y="95943"/>
                    </a:cubicBezTo>
                    <a:cubicBezTo>
                      <a:pt x="67416" y="99948"/>
                      <a:pt x="60386" y="102319"/>
                      <a:pt x="52559" y="102319"/>
                    </a:cubicBezTo>
                    <a:cubicBezTo>
                      <a:pt x="52375" y="102319"/>
                      <a:pt x="52212" y="102319"/>
                      <a:pt x="52028" y="102319"/>
                    </a:cubicBezTo>
                    <a:cubicBezTo>
                      <a:pt x="35619" y="102094"/>
                      <a:pt x="23889" y="92939"/>
                      <a:pt x="19516" y="83948"/>
                    </a:cubicBezTo>
                    <a:lnTo>
                      <a:pt x="19291" y="83478"/>
                    </a:lnTo>
                    <a:lnTo>
                      <a:pt x="0" y="93000"/>
                    </a:lnTo>
                    <a:lnTo>
                      <a:pt x="552" y="94124"/>
                    </a:lnTo>
                    <a:cubicBezTo>
                      <a:pt x="8910" y="111024"/>
                      <a:pt x="28630" y="121528"/>
                      <a:pt x="52008" y="121528"/>
                    </a:cubicBezTo>
                    <a:cubicBezTo>
                      <a:pt x="78492" y="121528"/>
                      <a:pt x="97721" y="105691"/>
                      <a:pt x="97721" y="83886"/>
                    </a:cubicBezTo>
                    <a:cubicBezTo>
                      <a:pt x="97721" y="59058"/>
                      <a:pt x="76264" y="54133"/>
                      <a:pt x="57321" y="49780"/>
                    </a:cubicBez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4F9715A-CCC6-5EFE-09AC-55EE1C487808}"/>
                  </a:ext>
                </a:extLst>
              </p:cNvPr>
              <p:cNvSpPr/>
              <p:nvPr/>
            </p:nvSpPr>
            <p:spPr>
              <a:xfrm>
                <a:off x="11464917" y="314489"/>
                <a:ext cx="104117" cy="121548"/>
              </a:xfrm>
              <a:custGeom>
                <a:avLst/>
                <a:gdLst>
                  <a:gd name="connsiteX0" fmla="*/ 54010 w 104117"/>
                  <a:gd name="connsiteY0" fmla="*/ 0 h 121548"/>
                  <a:gd name="connsiteX1" fmla="*/ 0 w 104117"/>
                  <a:gd name="connsiteY1" fmla="*/ 60774 h 121548"/>
                  <a:gd name="connsiteX2" fmla="*/ 54889 w 104117"/>
                  <a:gd name="connsiteY2" fmla="*/ 121548 h 121548"/>
                  <a:gd name="connsiteX3" fmla="*/ 102319 w 104117"/>
                  <a:gd name="connsiteY3" fmla="*/ 90017 h 121548"/>
                  <a:gd name="connsiteX4" fmla="*/ 102482 w 104117"/>
                  <a:gd name="connsiteY4" fmla="*/ 89588 h 121548"/>
                  <a:gd name="connsiteX5" fmla="*/ 83498 w 104117"/>
                  <a:gd name="connsiteY5" fmla="*/ 79697 h 121548"/>
                  <a:gd name="connsiteX6" fmla="*/ 83192 w 104117"/>
                  <a:gd name="connsiteY6" fmla="*/ 80923 h 121548"/>
                  <a:gd name="connsiteX7" fmla="*/ 54909 w 104117"/>
                  <a:gd name="connsiteY7" fmla="*/ 101665 h 121548"/>
                  <a:gd name="connsiteX8" fmla="*/ 21743 w 104117"/>
                  <a:gd name="connsiteY8" fmla="*/ 65250 h 121548"/>
                  <a:gd name="connsiteX9" fmla="*/ 104117 w 104117"/>
                  <a:gd name="connsiteY9" fmla="*/ 65250 h 121548"/>
                  <a:gd name="connsiteX10" fmla="*/ 104117 w 104117"/>
                  <a:gd name="connsiteY10" fmla="*/ 57280 h 121548"/>
                  <a:gd name="connsiteX11" fmla="*/ 54031 w 104117"/>
                  <a:gd name="connsiteY11" fmla="*/ 0 h 121548"/>
                  <a:gd name="connsiteX12" fmla="*/ 53785 w 104117"/>
                  <a:gd name="connsiteY12" fmla="*/ 19659 h 121548"/>
                  <a:gd name="connsiteX13" fmla="*/ 81312 w 104117"/>
                  <a:gd name="connsiteY13" fmla="*/ 47348 h 121548"/>
                  <a:gd name="connsiteX14" fmla="*/ 23030 w 104117"/>
                  <a:gd name="connsiteY14" fmla="*/ 47348 h 121548"/>
                  <a:gd name="connsiteX15" fmla="*/ 53806 w 104117"/>
                  <a:gd name="connsiteY15" fmla="*/ 19659 h 121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4117" h="121548">
                    <a:moveTo>
                      <a:pt x="54010" y="0"/>
                    </a:moveTo>
                    <a:cubicBezTo>
                      <a:pt x="22724" y="0"/>
                      <a:pt x="0" y="25564"/>
                      <a:pt x="0" y="60774"/>
                    </a:cubicBezTo>
                    <a:cubicBezTo>
                      <a:pt x="0" y="95984"/>
                      <a:pt x="22560" y="121548"/>
                      <a:pt x="54889" y="121548"/>
                    </a:cubicBezTo>
                    <a:cubicBezTo>
                      <a:pt x="77081" y="121548"/>
                      <a:pt x="94799" y="109757"/>
                      <a:pt x="102319" y="90017"/>
                    </a:cubicBezTo>
                    <a:lnTo>
                      <a:pt x="102482" y="89588"/>
                    </a:lnTo>
                    <a:lnTo>
                      <a:pt x="83498" y="79697"/>
                    </a:lnTo>
                    <a:lnTo>
                      <a:pt x="83192" y="80923"/>
                    </a:lnTo>
                    <a:cubicBezTo>
                      <a:pt x="79840" y="93920"/>
                      <a:pt x="69275" y="101665"/>
                      <a:pt x="54909" y="101665"/>
                    </a:cubicBezTo>
                    <a:cubicBezTo>
                      <a:pt x="36252" y="101665"/>
                      <a:pt x="23276" y="87401"/>
                      <a:pt x="21743" y="65250"/>
                    </a:cubicBezTo>
                    <a:lnTo>
                      <a:pt x="104117" y="65250"/>
                    </a:lnTo>
                    <a:lnTo>
                      <a:pt x="104117" y="57280"/>
                    </a:lnTo>
                    <a:cubicBezTo>
                      <a:pt x="104117" y="22479"/>
                      <a:pt x="84459" y="0"/>
                      <a:pt x="54031" y="0"/>
                    </a:cubicBezTo>
                    <a:close/>
                    <a:moveTo>
                      <a:pt x="53785" y="19659"/>
                    </a:moveTo>
                    <a:cubicBezTo>
                      <a:pt x="72831" y="19659"/>
                      <a:pt x="80453" y="33861"/>
                      <a:pt x="81312" y="47348"/>
                    </a:cubicBezTo>
                    <a:lnTo>
                      <a:pt x="23030" y="47348"/>
                    </a:lnTo>
                    <a:cubicBezTo>
                      <a:pt x="26729" y="29999"/>
                      <a:pt x="38193" y="19659"/>
                      <a:pt x="53806" y="19659"/>
                    </a:cubicBez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112BCC1D-15D9-FCA6-4FAC-158E2CAE1F80}"/>
                  </a:ext>
                </a:extLst>
              </p:cNvPr>
              <p:cNvSpPr/>
              <p:nvPr/>
            </p:nvSpPr>
            <p:spPr>
              <a:xfrm>
                <a:off x="11582931" y="314509"/>
                <a:ext cx="102421" cy="121548"/>
              </a:xfrm>
              <a:custGeom>
                <a:avLst/>
                <a:gdLst>
                  <a:gd name="connsiteX0" fmla="*/ 82272 w 102421"/>
                  <a:gd name="connsiteY0" fmla="*/ 78389 h 121548"/>
                  <a:gd name="connsiteX1" fmla="*/ 82129 w 102421"/>
                  <a:gd name="connsiteY1" fmla="*/ 78982 h 121548"/>
                  <a:gd name="connsiteX2" fmla="*/ 55338 w 102421"/>
                  <a:gd name="connsiteY2" fmla="*/ 101440 h 121548"/>
                  <a:gd name="connsiteX3" fmla="*/ 22520 w 102421"/>
                  <a:gd name="connsiteY3" fmla="*/ 60774 h 121548"/>
                  <a:gd name="connsiteX4" fmla="*/ 55338 w 102421"/>
                  <a:gd name="connsiteY4" fmla="*/ 19883 h 121548"/>
                  <a:gd name="connsiteX5" fmla="*/ 82129 w 102421"/>
                  <a:gd name="connsiteY5" fmla="*/ 42362 h 121548"/>
                  <a:gd name="connsiteX6" fmla="*/ 82272 w 102421"/>
                  <a:gd name="connsiteY6" fmla="*/ 42955 h 121548"/>
                  <a:gd name="connsiteX7" fmla="*/ 102176 w 102421"/>
                  <a:gd name="connsiteY7" fmla="*/ 34127 h 121548"/>
                  <a:gd name="connsiteX8" fmla="*/ 102053 w 102421"/>
                  <a:gd name="connsiteY8" fmla="*/ 33698 h 121548"/>
                  <a:gd name="connsiteX9" fmla="*/ 55318 w 102421"/>
                  <a:gd name="connsiteY9" fmla="*/ 0 h 121548"/>
                  <a:gd name="connsiteX10" fmla="*/ 0 w 102421"/>
                  <a:gd name="connsiteY10" fmla="*/ 60774 h 121548"/>
                  <a:gd name="connsiteX11" fmla="*/ 55318 w 102421"/>
                  <a:gd name="connsiteY11" fmla="*/ 121548 h 121548"/>
                  <a:gd name="connsiteX12" fmla="*/ 102298 w 102421"/>
                  <a:gd name="connsiteY12" fmla="*/ 87769 h 121548"/>
                  <a:gd name="connsiteX13" fmla="*/ 102421 w 102421"/>
                  <a:gd name="connsiteY13" fmla="*/ 87340 h 121548"/>
                  <a:gd name="connsiteX14" fmla="*/ 82252 w 102421"/>
                  <a:gd name="connsiteY14" fmla="*/ 78389 h 121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421" h="121548">
                    <a:moveTo>
                      <a:pt x="82272" y="78389"/>
                    </a:moveTo>
                    <a:lnTo>
                      <a:pt x="82129" y="78982"/>
                    </a:lnTo>
                    <a:cubicBezTo>
                      <a:pt x="78553" y="93470"/>
                      <a:pt x="69050" y="101440"/>
                      <a:pt x="55338" y="101440"/>
                    </a:cubicBezTo>
                    <a:cubicBezTo>
                      <a:pt x="35394" y="101440"/>
                      <a:pt x="22520" y="85480"/>
                      <a:pt x="22520" y="60774"/>
                    </a:cubicBezTo>
                    <a:cubicBezTo>
                      <a:pt x="22520" y="36068"/>
                      <a:pt x="35394" y="19883"/>
                      <a:pt x="55338" y="19883"/>
                    </a:cubicBezTo>
                    <a:cubicBezTo>
                      <a:pt x="68785" y="19883"/>
                      <a:pt x="78573" y="28078"/>
                      <a:pt x="82129" y="42362"/>
                    </a:cubicBezTo>
                    <a:lnTo>
                      <a:pt x="82272" y="42955"/>
                    </a:lnTo>
                    <a:lnTo>
                      <a:pt x="102176" y="34127"/>
                    </a:lnTo>
                    <a:lnTo>
                      <a:pt x="102053" y="33698"/>
                    </a:lnTo>
                    <a:cubicBezTo>
                      <a:pt x="96045" y="12915"/>
                      <a:pt x="78144" y="0"/>
                      <a:pt x="55318" y="0"/>
                    </a:cubicBezTo>
                    <a:cubicBezTo>
                      <a:pt x="22744" y="0"/>
                      <a:pt x="0" y="24992"/>
                      <a:pt x="0" y="60774"/>
                    </a:cubicBezTo>
                    <a:cubicBezTo>
                      <a:pt x="0" y="96556"/>
                      <a:pt x="22744" y="121548"/>
                      <a:pt x="55318" y="121548"/>
                    </a:cubicBezTo>
                    <a:cubicBezTo>
                      <a:pt x="78021" y="121548"/>
                      <a:pt x="96025" y="108613"/>
                      <a:pt x="102298" y="87769"/>
                    </a:cubicBezTo>
                    <a:lnTo>
                      <a:pt x="102421" y="87340"/>
                    </a:lnTo>
                    <a:lnTo>
                      <a:pt x="82252" y="78389"/>
                    </a:ln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6BAEA47-A68D-696D-E14F-E3592E1E1CA8}"/>
                </a:ext>
              </a:extLst>
            </p:cNvPr>
            <p:cNvSpPr/>
            <p:nvPr/>
          </p:nvSpPr>
          <p:spPr>
            <a:xfrm>
              <a:off x="11541856" y="202116"/>
              <a:ext cx="257544" cy="164748"/>
            </a:xfrm>
            <a:custGeom>
              <a:avLst/>
              <a:gdLst>
                <a:gd name="connsiteX0" fmla="*/ 71727 w 257544"/>
                <a:gd name="connsiteY0" fmla="*/ 0 h 164748"/>
                <a:gd name="connsiteX1" fmla="*/ 0 w 257544"/>
                <a:gd name="connsiteY1" fmla="*/ 53111 h 164748"/>
                <a:gd name="connsiteX2" fmla="*/ 204474 w 257544"/>
                <a:gd name="connsiteY2" fmla="*/ 53111 h 164748"/>
                <a:gd name="connsiteX3" fmla="*/ 204474 w 257544"/>
                <a:gd name="connsiteY3" fmla="*/ 164748 h 164748"/>
                <a:gd name="connsiteX4" fmla="*/ 257545 w 257544"/>
                <a:gd name="connsiteY4" fmla="*/ 93082 h 164748"/>
                <a:gd name="connsiteX5" fmla="*/ 257545 w 257544"/>
                <a:gd name="connsiteY5" fmla="*/ 0 h 164748"/>
                <a:gd name="connsiteX6" fmla="*/ 71727 w 257544"/>
                <a:gd name="connsiteY6" fmla="*/ 0 h 164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544" h="164748">
                  <a:moveTo>
                    <a:pt x="71727" y="0"/>
                  </a:moveTo>
                  <a:lnTo>
                    <a:pt x="0" y="53111"/>
                  </a:lnTo>
                  <a:lnTo>
                    <a:pt x="204474" y="53111"/>
                  </a:lnTo>
                  <a:lnTo>
                    <a:pt x="204474" y="164748"/>
                  </a:lnTo>
                  <a:lnTo>
                    <a:pt x="257545" y="93082"/>
                  </a:lnTo>
                  <a:lnTo>
                    <a:pt x="257545" y="0"/>
                  </a:lnTo>
                  <a:lnTo>
                    <a:pt x="71727" y="0"/>
                  </a:lnTo>
                  <a:close/>
                </a:path>
              </a:pathLst>
            </a:custGeom>
            <a:solidFill>
              <a:srgbClr val="FF5C00"/>
            </a:solidFill>
            <a:ln w="20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9ED2886-E2BC-7E60-BB13-2EFF0061C6C0}"/>
              </a:ext>
            </a:extLst>
          </p:cNvPr>
          <p:cNvGrpSpPr/>
          <p:nvPr userDrawn="1"/>
        </p:nvGrpSpPr>
        <p:grpSpPr>
          <a:xfrm>
            <a:off x="6899725" y="1099764"/>
            <a:ext cx="4849363" cy="4936512"/>
            <a:chOff x="3133725" y="414337"/>
            <a:chExt cx="5925692" cy="60321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5D8FCF4-7757-7065-F0CA-9D1B2DB1F8C8}"/>
                </a:ext>
              </a:extLst>
            </p:cNvPr>
            <p:cNvSpPr/>
            <p:nvPr/>
          </p:nvSpPr>
          <p:spPr>
            <a:xfrm>
              <a:off x="3133725" y="414337"/>
              <a:ext cx="5925692" cy="5490591"/>
            </a:xfrm>
            <a:custGeom>
              <a:avLst/>
              <a:gdLst>
                <a:gd name="connsiteX0" fmla="*/ 1452372 w 5925692"/>
                <a:gd name="connsiteY0" fmla="*/ 0 h 5490591"/>
                <a:gd name="connsiteX1" fmla="*/ 1452372 w 5925692"/>
                <a:gd name="connsiteY1" fmla="*/ 1061085 h 5490591"/>
                <a:gd name="connsiteX2" fmla="*/ 0 w 5925692"/>
                <a:gd name="connsiteY2" fmla="*/ 1061085 h 5490591"/>
                <a:gd name="connsiteX3" fmla="*/ 0 w 5925692"/>
                <a:gd name="connsiteY3" fmla="*/ 4201478 h 5490591"/>
                <a:gd name="connsiteX4" fmla="*/ 2131409 w 5925692"/>
                <a:gd name="connsiteY4" fmla="*/ 5490591 h 5490591"/>
                <a:gd name="connsiteX5" fmla="*/ 4135088 w 5925692"/>
                <a:gd name="connsiteY5" fmla="*/ 5490591 h 5490591"/>
                <a:gd name="connsiteX6" fmla="*/ 4135088 w 5925692"/>
                <a:gd name="connsiteY6" fmla="*/ 4455605 h 5490591"/>
                <a:gd name="connsiteX7" fmla="*/ 5925693 w 5925692"/>
                <a:gd name="connsiteY7" fmla="*/ 4455605 h 5490591"/>
                <a:gd name="connsiteX8" fmla="*/ 5925693 w 5925692"/>
                <a:gd name="connsiteY8" fmla="*/ 1874901 h 5490591"/>
                <a:gd name="connsiteX9" fmla="*/ 3884105 w 5925692"/>
                <a:gd name="connsiteY9" fmla="*/ 0 h 5490591"/>
                <a:gd name="connsiteX10" fmla="*/ 1452372 w 5925692"/>
                <a:gd name="connsiteY10" fmla="*/ 0 h 5490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25692" h="5490591">
                  <a:moveTo>
                    <a:pt x="1452372" y="0"/>
                  </a:moveTo>
                  <a:lnTo>
                    <a:pt x="1452372" y="1061085"/>
                  </a:lnTo>
                  <a:lnTo>
                    <a:pt x="0" y="1061085"/>
                  </a:lnTo>
                  <a:lnTo>
                    <a:pt x="0" y="4201478"/>
                  </a:lnTo>
                  <a:lnTo>
                    <a:pt x="2131409" y="5490591"/>
                  </a:lnTo>
                  <a:lnTo>
                    <a:pt x="4135088" y="5490591"/>
                  </a:lnTo>
                  <a:lnTo>
                    <a:pt x="4135088" y="4455605"/>
                  </a:lnTo>
                  <a:lnTo>
                    <a:pt x="5925693" y="4455605"/>
                  </a:lnTo>
                  <a:lnTo>
                    <a:pt x="5925693" y="1874901"/>
                  </a:lnTo>
                  <a:lnTo>
                    <a:pt x="3884105" y="0"/>
                  </a:lnTo>
                  <a:lnTo>
                    <a:pt x="1452372" y="0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4FD15A4-71A3-0D98-20BF-264B714AB019}"/>
                </a:ext>
              </a:extLst>
            </p:cNvPr>
            <p:cNvSpPr/>
            <p:nvPr/>
          </p:nvSpPr>
          <p:spPr>
            <a:xfrm>
              <a:off x="7268813" y="4869941"/>
              <a:ext cx="1790604" cy="541591"/>
            </a:xfrm>
            <a:custGeom>
              <a:avLst/>
              <a:gdLst>
                <a:gd name="connsiteX0" fmla="*/ 0 w 1790604"/>
                <a:gd name="connsiteY0" fmla="*/ 0 h 541591"/>
                <a:gd name="connsiteX1" fmla="*/ 1790605 w 1790604"/>
                <a:gd name="connsiteY1" fmla="*/ 0 h 541591"/>
                <a:gd name="connsiteX2" fmla="*/ 1790605 w 1790604"/>
                <a:gd name="connsiteY2" fmla="*/ 541592 h 541591"/>
                <a:gd name="connsiteX3" fmla="*/ 0 w 1790604"/>
                <a:gd name="connsiteY3" fmla="*/ 541592 h 541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0604" h="541591">
                  <a:moveTo>
                    <a:pt x="0" y="0"/>
                  </a:moveTo>
                  <a:lnTo>
                    <a:pt x="1790605" y="0"/>
                  </a:lnTo>
                  <a:lnTo>
                    <a:pt x="1790605" y="541592"/>
                  </a:lnTo>
                  <a:lnTo>
                    <a:pt x="0" y="541592"/>
                  </a:lnTo>
                  <a:close/>
                </a:path>
              </a:pathLst>
            </a:custGeom>
            <a:solidFill>
              <a:srgbClr val="B544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DE1C710-D204-1EF0-1D93-B8F6312A2075}"/>
                </a:ext>
              </a:extLst>
            </p:cNvPr>
            <p:cNvSpPr/>
            <p:nvPr/>
          </p:nvSpPr>
          <p:spPr>
            <a:xfrm>
              <a:off x="3133725" y="4608265"/>
              <a:ext cx="2131790" cy="1830704"/>
            </a:xfrm>
            <a:custGeom>
              <a:avLst/>
              <a:gdLst>
                <a:gd name="connsiteX0" fmla="*/ 0 w 2131790"/>
                <a:gd name="connsiteY0" fmla="*/ 541591 h 1830704"/>
                <a:gd name="connsiteX1" fmla="*/ 2131409 w 2131790"/>
                <a:gd name="connsiteY1" fmla="*/ 1830705 h 1830704"/>
                <a:gd name="connsiteX2" fmla="*/ 2131790 w 2131790"/>
                <a:gd name="connsiteY2" fmla="*/ 1830705 h 1830704"/>
                <a:gd name="connsiteX3" fmla="*/ 2131790 w 2131790"/>
                <a:gd name="connsiteY3" fmla="*/ 1289114 h 1830704"/>
                <a:gd name="connsiteX4" fmla="*/ 2131409 w 2131790"/>
                <a:gd name="connsiteY4" fmla="*/ 1289114 h 1830704"/>
                <a:gd name="connsiteX5" fmla="*/ 0 w 2131790"/>
                <a:gd name="connsiteY5" fmla="*/ 0 h 1830704"/>
                <a:gd name="connsiteX6" fmla="*/ 0 w 2131790"/>
                <a:gd name="connsiteY6" fmla="*/ 541591 h 1830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31790" h="1830704">
                  <a:moveTo>
                    <a:pt x="0" y="541591"/>
                  </a:moveTo>
                  <a:lnTo>
                    <a:pt x="2131409" y="1830705"/>
                  </a:lnTo>
                  <a:lnTo>
                    <a:pt x="2131790" y="1830705"/>
                  </a:lnTo>
                  <a:lnTo>
                    <a:pt x="2131790" y="1289114"/>
                  </a:lnTo>
                  <a:lnTo>
                    <a:pt x="2131409" y="1289114"/>
                  </a:lnTo>
                  <a:lnTo>
                    <a:pt x="0" y="0"/>
                  </a:lnTo>
                  <a:lnTo>
                    <a:pt x="0" y="541591"/>
                  </a:lnTo>
                  <a:close/>
                </a:path>
              </a:pathLst>
            </a:custGeom>
            <a:solidFill>
              <a:srgbClr val="FF8D4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3C7F532-D2F7-6B86-C784-00601013366F}"/>
                </a:ext>
              </a:extLst>
            </p:cNvPr>
            <p:cNvSpPr/>
            <p:nvPr/>
          </p:nvSpPr>
          <p:spPr>
            <a:xfrm>
              <a:off x="5265515" y="5904928"/>
              <a:ext cx="2003298" cy="541591"/>
            </a:xfrm>
            <a:custGeom>
              <a:avLst/>
              <a:gdLst>
                <a:gd name="connsiteX0" fmla="*/ 0 w 2003298"/>
                <a:gd name="connsiteY0" fmla="*/ 0 h 541591"/>
                <a:gd name="connsiteX1" fmla="*/ 2003298 w 2003298"/>
                <a:gd name="connsiteY1" fmla="*/ 0 h 541591"/>
                <a:gd name="connsiteX2" fmla="*/ 2003298 w 2003298"/>
                <a:gd name="connsiteY2" fmla="*/ 541591 h 541591"/>
                <a:gd name="connsiteX3" fmla="*/ 0 w 2003298"/>
                <a:gd name="connsiteY3" fmla="*/ 541591 h 541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3298" h="541591">
                  <a:moveTo>
                    <a:pt x="0" y="0"/>
                  </a:moveTo>
                  <a:lnTo>
                    <a:pt x="2003298" y="0"/>
                  </a:lnTo>
                  <a:lnTo>
                    <a:pt x="2003298" y="541591"/>
                  </a:lnTo>
                  <a:lnTo>
                    <a:pt x="0" y="541591"/>
                  </a:lnTo>
                  <a:close/>
                </a:path>
              </a:pathLst>
            </a:custGeom>
            <a:solidFill>
              <a:srgbClr val="B5440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8286640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 ">
    <p:bg>
      <p:bgPr>
        <a:solidFill>
          <a:srgbClr val="2D3E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4" y="800100"/>
            <a:ext cx="5804323" cy="293731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2914" y="3813682"/>
            <a:ext cx="5804323" cy="1469635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4C412C-C930-4F1E-ABD1-F5095485DE9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550C808-4253-A888-88FC-4C6C1ED03EC9}"/>
              </a:ext>
            </a:extLst>
          </p:cNvPr>
          <p:cNvGrpSpPr/>
          <p:nvPr userDrawn="1"/>
        </p:nvGrpSpPr>
        <p:grpSpPr>
          <a:xfrm>
            <a:off x="10977396" y="202116"/>
            <a:ext cx="822004" cy="233941"/>
            <a:chOff x="10977396" y="202116"/>
            <a:chExt cx="822004" cy="233941"/>
          </a:xfrm>
        </p:grpSpPr>
        <p:grpSp>
          <p:nvGrpSpPr>
            <p:cNvPr id="15" name="Graphic 13">
              <a:extLst>
                <a:ext uri="{FF2B5EF4-FFF2-40B4-BE49-F238E27FC236}">
                  <a16:creationId xmlns:a16="http://schemas.microsoft.com/office/drawing/2014/main" id="{2A553D7F-A3BE-AACE-F5A6-9D2C240C9CD1}"/>
                </a:ext>
              </a:extLst>
            </p:cNvPr>
            <p:cNvGrpSpPr/>
            <p:nvPr/>
          </p:nvGrpSpPr>
          <p:grpSpPr>
            <a:xfrm>
              <a:off x="10977396" y="314427"/>
              <a:ext cx="707956" cy="121630"/>
              <a:chOff x="10977396" y="314427"/>
              <a:chExt cx="707956" cy="121630"/>
            </a:xfrm>
            <a:solidFill>
              <a:schemeClr val="bg1"/>
            </a:solidFill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63831482-2172-4EE7-ECC3-A31FA096323B}"/>
                  </a:ext>
                </a:extLst>
              </p:cNvPr>
              <p:cNvSpPr/>
              <p:nvPr/>
            </p:nvSpPr>
            <p:spPr>
              <a:xfrm>
                <a:off x="10977396" y="314427"/>
                <a:ext cx="94492" cy="119137"/>
              </a:xfrm>
              <a:custGeom>
                <a:avLst/>
                <a:gdLst>
                  <a:gd name="connsiteX0" fmla="*/ 55093 w 94492"/>
                  <a:gd name="connsiteY0" fmla="*/ 20 h 119137"/>
                  <a:gd name="connsiteX1" fmla="*/ 22499 w 94492"/>
                  <a:gd name="connsiteY1" fmla="*/ 14918 h 119137"/>
                  <a:gd name="connsiteX2" fmla="*/ 22499 w 94492"/>
                  <a:gd name="connsiteY2" fmla="*/ 2187 h 119137"/>
                  <a:gd name="connsiteX3" fmla="*/ 0 w 94492"/>
                  <a:gd name="connsiteY3" fmla="*/ 2187 h 119137"/>
                  <a:gd name="connsiteX4" fmla="*/ 0 w 94492"/>
                  <a:gd name="connsiteY4" fmla="*/ 119137 h 119137"/>
                  <a:gd name="connsiteX5" fmla="*/ 22499 w 94492"/>
                  <a:gd name="connsiteY5" fmla="*/ 119137 h 119137"/>
                  <a:gd name="connsiteX6" fmla="*/ 22499 w 94492"/>
                  <a:gd name="connsiteY6" fmla="*/ 49637 h 119137"/>
                  <a:gd name="connsiteX7" fmla="*/ 49637 w 94492"/>
                  <a:gd name="connsiteY7" fmla="*/ 21191 h 119137"/>
                  <a:gd name="connsiteX8" fmla="*/ 71993 w 94492"/>
                  <a:gd name="connsiteY8" fmla="*/ 47675 h 119137"/>
                  <a:gd name="connsiteX9" fmla="*/ 71993 w 94492"/>
                  <a:gd name="connsiteY9" fmla="*/ 119137 h 119137"/>
                  <a:gd name="connsiteX10" fmla="*/ 94492 w 94492"/>
                  <a:gd name="connsiteY10" fmla="*/ 119137 h 119137"/>
                  <a:gd name="connsiteX11" fmla="*/ 94492 w 94492"/>
                  <a:gd name="connsiteY11" fmla="*/ 42444 h 119137"/>
                  <a:gd name="connsiteX12" fmla="*/ 55093 w 94492"/>
                  <a:gd name="connsiteY12" fmla="*/ 0 h 11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4492" h="119137">
                    <a:moveTo>
                      <a:pt x="55093" y="20"/>
                    </a:moveTo>
                    <a:cubicBezTo>
                      <a:pt x="38806" y="20"/>
                      <a:pt x="28487" y="7888"/>
                      <a:pt x="22499" y="14918"/>
                    </a:cubicBezTo>
                    <a:lnTo>
                      <a:pt x="22499" y="2187"/>
                    </a:lnTo>
                    <a:lnTo>
                      <a:pt x="0" y="2187"/>
                    </a:lnTo>
                    <a:lnTo>
                      <a:pt x="0" y="119137"/>
                    </a:lnTo>
                    <a:lnTo>
                      <a:pt x="22499" y="119137"/>
                    </a:lnTo>
                    <a:lnTo>
                      <a:pt x="22499" y="49637"/>
                    </a:lnTo>
                    <a:cubicBezTo>
                      <a:pt x="22499" y="31164"/>
                      <a:pt x="36477" y="21191"/>
                      <a:pt x="49637" y="21191"/>
                    </a:cubicBezTo>
                    <a:cubicBezTo>
                      <a:pt x="69091" y="21191"/>
                      <a:pt x="71993" y="37785"/>
                      <a:pt x="71993" y="47675"/>
                    </a:cubicBezTo>
                    <a:lnTo>
                      <a:pt x="71993" y="119137"/>
                    </a:lnTo>
                    <a:lnTo>
                      <a:pt x="94492" y="119137"/>
                    </a:lnTo>
                    <a:lnTo>
                      <a:pt x="94492" y="42444"/>
                    </a:lnTo>
                    <a:cubicBezTo>
                      <a:pt x="94492" y="16266"/>
                      <a:pt x="79391" y="0"/>
                      <a:pt x="55093" y="0"/>
                    </a:cubicBez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DCF3A655-71EF-9780-0AF8-55D133FBA6B1}"/>
                  </a:ext>
                </a:extLst>
              </p:cNvPr>
              <p:cNvSpPr/>
              <p:nvPr/>
            </p:nvSpPr>
            <p:spPr>
              <a:xfrm>
                <a:off x="11198586" y="316634"/>
                <a:ext cx="157718" cy="116950"/>
              </a:xfrm>
              <a:custGeom>
                <a:avLst/>
                <a:gdLst>
                  <a:gd name="connsiteX0" fmla="*/ 157719 w 157718"/>
                  <a:gd name="connsiteY0" fmla="*/ 0 h 116950"/>
                  <a:gd name="connsiteX1" fmla="*/ 135649 w 157718"/>
                  <a:gd name="connsiteY1" fmla="*/ 0 h 116950"/>
                  <a:gd name="connsiteX2" fmla="*/ 111167 w 157718"/>
                  <a:gd name="connsiteY2" fmla="*/ 80821 h 116950"/>
                  <a:gd name="connsiteX3" fmla="*/ 89343 w 157718"/>
                  <a:gd name="connsiteY3" fmla="*/ 368 h 116950"/>
                  <a:gd name="connsiteX4" fmla="*/ 89240 w 157718"/>
                  <a:gd name="connsiteY4" fmla="*/ 0 h 116950"/>
                  <a:gd name="connsiteX5" fmla="*/ 70481 w 157718"/>
                  <a:gd name="connsiteY5" fmla="*/ 0 h 116950"/>
                  <a:gd name="connsiteX6" fmla="*/ 47410 w 157718"/>
                  <a:gd name="connsiteY6" fmla="*/ 81475 h 116950"/>
                  <a:gd name="connsiteX7" fmla="*/ 22744 w 157718"/>
                  <a:gd name="connsiteY7" fmla="*/ 368 h 116950"/>
                  <a:gd name="connsiteX8" fmla="*/ 22642 w 157718"/>
                  <a:gd name="connsiteY8" fmla="*/ 0 h 116950"/>
                  <a:gd name="connsiteX9" fmla="*/ 0 w 157718"/>
                  <a:gd name="connsiteY9" fmla="*/ 0 h 116950"/>
                  <a:gd name="connsiteX10" fmla="*/ 36681 w 157718"/>
                  <a:gd name="connsiteY10" fmla="*/ 116603 h 116950"/>
                  <a:gd name="connsiteX11" fmla="*/ 36783 w 157718"/>
                  <a:gd name="connsiteY11" fmla="*/ 116951 h 116950"/>
                  <a:gd name="connsiteX12" fmla="*/ 56156 w 157718"/>
                  <a:gd name="connsiteY12" fmla="*/ 116951 h 116950"/>
                  <a:gd name="connsiteX13" fmla="*/ 79636 w 157718"/>
                  <a:gd name="connsiteY13" fmla="*/ 36170 h 116950"/>
                  <a:gd name="connsiteX14" fmla="*/ 101440 w 157718"/>
                  <a:gd name="connsiteY14" fmla="*/ 116583 h 116950"/>
                  <a:gd name="connsiteX15" fmla="*/ 101542 w 157718"/>
                  <a:gd name="connsiteY15" fmla="*/ 116951 h 116950"/>
                  <a:gd name="connsiteX16" fmla="*/ 120935 w 157718"/>
                  <a:gd name="connsiteY16" fmla="*/ 116951 h 116950"/>
                  <a:gd name="connsiteX17" fmla="*/ 157514 w 157718"/>
                  <a:gd name="connsiteY17" fmla="*/ 654 h 116950"/>
                  <a:gd name="connsiteX18" fmla="*/ 157719 w 157718"/>
                  <a:gd name="connsiteY18" fmla="*/ 0 h 116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57718" h="116950">
                    <a:moveTo>
                      <a:pt x="157719" y="0"/>
                    </a:moveTo>
                    <a:lnTo>
                      <a:pt x="135649" y="0"/>
                    </a:lnTo>
                    <a:lnTo>
                      <a:pt x="111167" y="80821"/>
                    </a:lnTo>
                    <a:lnTo>
                      <a:pt x="89343" y="368"/>
                    </a:lnTo>
                    <a:lnTo>
                      <a:pt x="89240" y="0"/>
                    </a:lnTo>
                    <a:lnTo>
                      <a:pt x="70481" y="0"/>
                    </a:lnTo>
                    <a:lnTo>
                      <a:pt x="47410" y="81475"/>
                    </a:lnTo>
                    <a:lnTo>
                      <a:pt x="22744" y="368"/>
                    </a:lnTo>
                    <a:lnTo>
                      <a:pt x="22642" y="0"/>
                    </a:lnTo>
                    <a:lnTo>
                      <a:pt x="0" y="0"/>
                    </a:lnTo>
                    <a:lnTo>
                      <a:pt x="36681" y="116603"/>
                    </a:lnTo>
                    <a:lnTo>
                      <a:pt x="36783" y="116951"/>
                    </a:lnTo>
                    <a:lnTo>
                      <a:pt x="56156" y="116951"/>
                    </a:lnTo>
                    <a:lnTo>
                      <a:pt x="79636" y="36170"/>
                    </a:lnTo>
                    <a:lnTo>
                      <a:pt x="101440" y="116583"/>
                    </a:lnTo>
                    <a:lnTo>
                      <a:pt x="101542" y="116951"/>
                    </a:lnTo>
                    <a:lnTo>
                      <a:pt x="120935" y="116951"/>
                    </a:lnTo>
                    <a:lnTo>
                      <a:pt x="157514" y="654"/>
                    </a:lnTo>
                    <a:lnTo>
                      <a:pt x="157719" y="0"/>
                    </a:ln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EDE0AEFA-AEE4-6EFF-0CBA-EA3529D5D47E}"/>
                  </a:ext>
                </a:extLst>
              </p:cNvPr>
              <p:cNvSpPr/>
              <p:nvPr/>
            </p:nvSpPr>
            <p:spPr>
              <a:xfrm>
                <a:off x="11089299" y="314489"/>
                <a:ext cx="104117" cy="121548"/>
              </a:xfrm>
              <a:custGeom>
                <a:avLst/>
                <a:gdLst>
                  <a:gd name="connsiteX0" fmla="*/ 54010 w 104117"/>
                  <a:gd name="connsiteY0" fmla="*/ 0 h 121548"/>
                  <a:gd name="connsiteX1" fmla="*/ 0 w 104117"/>
                  <a:gd name="connsiteY1" fmla="*/ 60774 h 121548"/>
                  <a:gd name="connsiteX2" fmla="*/ 54889 w 104117"/>
                  <a:gd name="connsiteY2" fmla="*/ 121548 h 121548"/>
                  <a:gd name="connsiteX3" fmla="*/ 102319 w 104117"/>
                  <a:gd name="connsiteY3" fmla="*/ 90017 h 121548"/>
                  <a:gd name="connsiteX4" fmla="*/ 102482 w 104117"/>
                  <a:gd name="connsiteY4" fmla="*/ 89588 h 121548"/>
                  <a:gd name="connsiteX5" fmla="*/ 83498 w 104117"/>
                  <a:gd name="connsiteY5" fmla="*/ 79697 h 121548"/>
                  <a:gd name="connsiteX6" fmla="*/ 83192 w 104117"/>
                  <a:gd name="connsiteY6" fmla="*/ 80923 h 121548"/>
                  <a:gd name="connsiteX7" fmla="*/ 54909 w 104117"/>
                  <a:gd name="connsiteY7" fmla="*/ 101665 h 121548"/>
                  <a:gd name="connsiteX8" fmla="*/ 21743 w 104117"/>
                  <a:gd name="connsiteY8" fmla="*/ 65250 h 121548"/>
                  <a:gd name="connsiteX9" fmla="*/ 104117 w 104117"/>
                  <a:gd name="connsiteY9" fmla="*/ 65250 h 121548"/>
                  <a:gd name="connsiteX10" fmla="*/ 104117 w 104117"/>
                  <a:gd name="connsiteY10" fmla="*/ 57280 h 121548"/>
                  <a:gd name="connsiteX11" fmla="*/ 54031 w 104117"/>
                  <a:gd name="connsiteY11" fmla="*/ 0 h 121548"/>
                  <a:gd name="connsiteX12" fmla="*/ 53785 w 104117"/>
                  <a:gd name="connsiteY12" fmla="*/ 19659 h 121548"/>
                  <a:gd name="connsiteX13" fmla="*/ 81312 w 104117"/>
                  <a:gd name="connsiteY13" fmla="*/ 47348 h 121548"/>
                  <a:gd name="connsiteX14" fmla="*/ 23030 w 104117"/>
                  <a:gd name="connsiteY14" fmla="*/ 47348 h 121548"/>
                  <a:gd name="connsiteX15" fmla="*/ 53806 w 104117"/>
                  <a:gd name="connsiteY15" fmla="*/ 19659 h 121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4117" h="121548">
                    <a:moveTo>
                      <a:pt x="54010" y="0"/>
                    </a:moveTo>
                    <a:cubicBezTo>
                      <a:pt x="22724" y="0"/>
                      <a:pt x="0" y="25564"/>
                      <a:pt x="0" y="60774"/>
                    </a:cubicBezTo>
                    <a:cubicBezTo>
                      <a:pt x="0" y="95984"/>
                      <a:pt x="22560" y="121548"/>
                      <a:pt x="54889" y="121548"/>
                    </a:cubicBezTo>
                    <a:cubicBezTo>
                      <a:pt x="77081" y="121548"/>
                      <a:pt x="94799" y="109757"/>
                      <a:pt x="102319" y="90017"/>
                    </a:cubicBezTo>
                    <a:lnTo>
                      <a:pt x="102482" y="89588"/>
                    </a:lnTo>
                    <a:lnTo>
                      <a:pt x="83498" y="79697"/>
                    </a:lnTo>
                    <a:lnTo>
                      <a:pt x="83192" y="80923"/>
                    </a:lnTo>
                    <a:cubicBezTo>
                      <a:pt x="79840" y="93920"/>
                      <a:pt x="69275" y="101665"/>
                      <a:pt x="54909" y="101665"/>
                    </a:cubicBezTo>
                    <a:cubicBezTo>
                      <a:pt x="36252" y="101665"/>
                      <a:pt x="23276" y="87401"/>
                      <a:pt x="21743" y="65250"/>
                    </a:cubicBezTo>
                    <a:lnTo>
                      <a:pt x="104117" y="65250"/>
                    </a:lnTo>
                    <a:lnTo>
                      <a:pt x="104117" y="57280"/>
                    </a:lnTo>
                    <a:cubicBezTo>
                      <a:pt x="104117" y="22479"/>
                      <a:pt x="84459" y="0"/>
                      <a:pt x="54031" y="0"/>
                    </a:cubicBezTo>
                    <a:close/>
                    <a:moveTo>
                      <a:pt x="53785" y="19659"/>
                    </a:moveTo>
                    <a:cubicBezTo>
                      <a:pt x="72831" y="19659"/>
                      <a:pt x="80474" y="33861"/>
                      <a:pt x="81312" y="47348"/>
                    </a:cubicBezTo>
                    <a:lnTo>
                      <a:pt x="23030" y="47348"/>
                    </a:lnTo>
                    <a:cubicBezTo>
                      <a:pt x="26729" y="29999"/>
                      <a:pt x="38193" y="19659"/>
                      <a:pt x="53806" y="19659"/>
                    </a:cubicBez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71A90B35-3D14-ACE6-46E9-BE7FC86E336E}"/>
                  </a:ext>
                </a:extLst>
              </p:cNvPr>
              <p:cNvSpPr/>
              <p:nvPr/>
            </p:nvSpPr>
            <p:spPr>
              <a:xfrm>
                <a:off x="11356039" y="314468"/>
                <a:ext cx="97721" cy="121527"/>
              </a:xfrm>
              <a:custGeom>
                <a:avLst/>
                <a:gdLst>
                  <a:gd name="connsiteX0" fmla="*/ 57321 w 97721"/>
                  <a:gd name="connsiteY0" fmla="*/ 49801 h 121527"/>
                  <a:gd name="connsiteX1" fmla="*/ 53458 w 97721"/>
                  <a:gd name="connsiteY1" fmla="*/ 48922 h 121527"/>
                  <a:gd name="connsiteX2" fmla="*/ 29651 w 97721"/>
                  <a:gd name="connsiteY2" fmla="*/ 34392 h 121527"/>
                  <a:gd name="connsiteX3" fmla="*/ 50046 w 97721"/>
                  <a:gd name="connsiteY3" fmla="*/ 19025 h 121527"/>
                  <a:gd name="connsiteX4" fmla="*/ 77919 w 97721"/>
                  <a:gd name="connsiteY4" fmla="*/ 33800 h 121527"/>
                  <a:gd name="connsiteX5" fmla="*/ 78165 w 97721"/>
                  <a:gd name="connsiteY5" fmla="*/ 34188 h 121527"/>
                  <a:gd name="connsiteX6" fmla="*/ 96638 w 97721"/>
                  <a:gd name="connsiteY6" fmla="*/ 25115 h 121527"/>
                  <a:gd name="connsiteX7" fmla="*/ 96270 w 97721"/>
                  <a:gd name="connsiteY7" fmla="*/ 24359 h 121527"/>
                  <a:gd name="connsiteX8" fmla="*/ 50924 w 97721"/>
                  <a:gd name="connsiteY8" fmla="*/ 0 h 121527"/>
                  <a:gd name="connsiteX9" fmla="*/ 7602 w 97721"/>
                  <a:gd name="connsiteY9" fmla="*/ 35905 h 121527"/>
                  <a:gd name="connsiteX10" fmla="*/ 46674 w 97721"/>
                  <a:gd name="connsiteY10" fmla="*/ 68846 h 121527"/>
                  <a:gd name="connsiteX11" fmla="*/ 49392 w 97721"/>
                  <a:gd name="connsiteY11" fmla="*/ 69418 h 121527"/>
                  <a:gd name="connsiteX12" fmla="*/ 75671 w 97721"/>
                  <a:gd name="connsiteY12" fmla="*/ 85644 h 121527"/>
                  <a:gd name="connsiteX13" fmla="*/ 71482 w 97721"/>
                  <a:gd name="connsiteY13" fmla="*/ 95943 h 121527"/>
                  <a:gd name="connsiteX14" fmla="*/ 52559 w 97721"/>
                  <a:gd name="connsiteY14" fmla="*/ 102319 h 121527"/>
                  <a:gd name="connsiteX15" fmla="*/ 52028 w 97721"/>
                  <a:gd name="connsiteY15" fmla="*/ 102319 h 121527"/>
                  <a:gd name="connsiteX16" fmla="*/ 19516 w 97721"/>
                  <a:gd name="connsiteY16" fmla="*/ 83948 h 121527"/>
                  <a:gd name="connsiteX17" fmla="*/ 19291 w 97721"/>
                  <a:gd name="connsiteY17" fmla="*/ 83478 h 121527"/>
                  <a:gd name="connsiteX18" fmla="*/ 0 w 97721"/>
                  <a:gd name="connsiteY18" fmla="*/ 93000 h 121527"/>
                  <a:gd name="connsiteX19" fmla="*/ 552 w 97721"/>
                  <a:gd name="connsiteY19" fmla="*/ 94124 h 121527"/>
                  <a:gd name="connsiteX20" fmla="*/ 52008 w 97721"/>
                  <a:gd name="connsiteY20" fmla="*/ 121528 h 121527"/>
                  <a:gd name="connsiteX21" fmla="*/ 97721 w 97721"/>
                  <a:gd name="connsiteY21" fmla="*/ 83886 h 121527"/>
                  <a:gd name="connsiteX22" fmla="*/ 57321 w 97721"/>
                  <a:gd name="connsiteY22" fmla="*/ 49780 h 121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97721" h="121527">
                    <a:moveTo>
                      <a:pt x="57321" y="49801"/>
                    </a:moveTo>
                    <a:lnTo>
                      <a:pt x="53458" y="48922"/>
                    </a:lnTo>
                    <a:cubicBezTo>
                      <a:pt x="38602" y="45673"/>
                      <a:pt x="29651" y="43711"/>
                      <a:pt x="29651" y="34392"/>
                    </a:cubicBezTo>
                    <a:cubicBezTo>
                      <a:pt x="29651" y="25074"/>
                      <a:pt x="37662" y="19025"/>
                      <a:pt x="50046" y="19025"/>
                    </a:cubicBezTo>
                    <a:cubicBezTo>
                      <a:pt x="62429" y="19025"/>
                      <a:pt x="71891" y="24134"/>
                      <a:pt x="77919" y="33800"/>
                    </a:cubicBezTo>
                    <a:lnTo>
                      <a:pt x="78165" y="34188"/>
                    </a:lnTo>
                    <a:lnTo>
                      <a:pt x="96638" y="25115"/>
                    </a:lnTo>
                    <a:lnTo>
                      <a:pt x="96270" y="24359"/>
                    </a:lnTo>
                    <a:cubicBezTo>
                      <a:pt x="88873" y="9564"/>
                      <a:pt x="71074" y="0"/>
                      <a:pt x="50924" y="0"/>
                    </a:cubicBezTo>
                    <a:cubicBezTo>
                      <a:pt x="25830" y="0"/>
                      <a:pt x="7602" y="15102"/>
                      <a:pt x="7602" y="35905"/>
                    </a:cubicBezTo>
                    <a:cubicBezTo>
                      <a:pt x="7602" y="60202"/>
                      <a:pt x="27465" y="64596"/>
                      <a:pt x="46674" y="68846"/>
                    </a:cubicBezTo>
                    <a:lnTo>
                      <a:pt x="49392" y="69418"/>
                    </a:lnTo>
                    <a:cubicBezTo>
                      <a:pt x="66333" y="72954"/>
                      <a:pt x="75671" y="74895"/>
                      <a:pt x="75671" y="85644"/>
                    </a:cubicBezTo>
                    <a:cubicBezTo>
                      <a:pt x="75671" y="89731"/>
                      <a:pt x="74261" y="93205"/>
                      <a:pt x="71482" y="95943"/>
                    </a:cubicBezTo>
                    <a:cubicBezTo>
                      <a:pt x="67416" y="99948"/>
                      <a:pt x="60386" y="102319"/>
                      <a:pt x="52559" y="102319"/>
                    </a:cubicBezTo>
                    <a:cubicBezTo>
                      <a:pt x="52375" y="102319"/>
                      <a:pt x="52212" y="102319"/>
                      <a:pt x="52028" y="102319"/>
                    </a:cubicBezTo>
                    <a:cubicBezTo>
                      <a:pt x="35619" y="102094"/>
                      <a:pt x="23889" y="92939"/>
                      <a:pt x="19516" y="83948"/>
                    </a:cubicBezTo>
                    <a:lnTo>
                      <a:pt x="19291" y="83478"/>
                    </a:lnTo>
                    <a:lnTo>
                      <a:pt x="0" y="93000"/>
                    </a:lnTo>
                    <a:lnTo>
                      <a:pt x="552" y="94124"/>
                    </a:lnTo>
                    <a:cubicBezTo>
                      <a:pt x="8910" y="111024"/>
                      <a:pt x="28630" y="121528"/>
                      <a:pt x="52008" y="121528"/>
                    </a:cubicBezTo>
                    <a:cubicBezTo>
                      <a:pt x="78492" y="121528"/>
                      <a:pt x="97721" y="105691"/>
                      <a:pt x="97721" y="83886"/>
                    </a:cubicBezTo>
                    <a:cubicBezTo>
                      <a:pt x="97721" y="59058"/>
                      <a:pt x="76264" y="54133"/>
                      <a:pt x="57321" y="49780"/>
                    </a:cubicBez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4F9715A-CCC6-5EFE-09AC-55EE1C487808}"/>
                  </a:ext>
                </a:extLst>
              </p:cNvPr>
              <p:cNvSpPr/>
              <p:nvPr/>
            </p:nvSpPr>
            <p:spPr>
              <a:xfrm>
                <a:off x="11464917" y="314489"/>
                <a:ext cx="104117" cy="121548"/>
              </a:xfrm>
              <a:custGeom>
                <a:avLst/>
                <a:gdLst>
                  <a:gd name="connsiteX0" fmla="*/ 54010 w 104117"/>
                  <a:gd name="connsiteY0" fmla="*/ 0 h 121548"/>
                  <a:gd name="connsiteX1" fmla="*/ 0 w 104117"/>
                  <a:gd name="connsiteY1" fmla="*/ 60774 h 121548"/>
                  <a:gd name="connsiteX2" fmla="*/ 54889 w 104117"/>
                  <a:gd name="connsiteY2" fmla="*/ 121548 h 121548"/>
                  <a:gd name="connsiteX3" fmla="*/ 102319 w 104117"/>
                  <a:gd name="connsiteY3" fmla="*/ 90017 h 121548"/>
                  <a:gd name="connsiteX4" fmla="*/ 102482 w 104117"/>
                  <a:gd name="connsiteY4" fmla="*/ 89588 h 121548"/>
                  <a:gd name="connsiteX5" fmla="*/ 83498 w 104117"/>
                  <a:gd name="connsiteY5" fmla="*/ 79697 h 121548"/>
                  <a:gd name="connsiteX6" fmla="*/ 83192 w 104117"/>
                  <a:gd name="connsiteY6" fmla="*/ 80923 h 121548"/>
                  <a:gd name="connsiteX7" fmla="*/ 54909 w 104117"/>
                  <a:gd name="connsiteY7" fmla="*/ 101665 h 121548"/>
                  <a:gd name="connsiteX8" fmla="*/ 21743 w 104117"/>
                  <a:gd name="connsiteY8" fmla="*/ 65250 h 121548"/>
                  <a:gd name="connsiteX9" fmla="*/ 104117 w 104117"/>
                  <a:gd name="connsiteY9" fmla="*/ 65250 h 121548"/>
                  <a:gd name="connsiteX10" fmla="*/ 104117 w 104117"/>
                  <a:gd name="connsiteY10" fmla="*/ 57280 h 121548"/>
                  <a:gd name="connsiteX11" fmla="*/ 54031 w 104117"/>
                  <a:gd name="connsiteY11" fmla="*/ 0 h 121548"/>
                  <a:gd name="connsiteX12" fmla="*/ 53785 w 104117"/>
                  <a:gd name="connsiteY12" fmla="*/ 19659 h 121548"/>
                  <a:gd name="connsiteX13" fmla="*/ 81312 w 104117"/>
                  <a:gd name="connsiteY13" fmla="*/ 47348 h 121548"/>
                  <a:gd name="connsiteX14" fmla="*/ 23030 w 104117"/>
                  <a:gd name="connsiteY14" fmla="*/ 47348 h 121548"/>
                  <a:gd name="connsiteX15" fmla="*/ 53806 w 104117"/>
                  <a:gd name="connsiteY15" fmla="*/ 19659 h 121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4117" h="121548">
                    <a:moveTo>
                      <a:pt x="54010" y="0"/>
                    </a:moveTo>
                    <a:cubicBezTo>
                      <a:pt x="22724" y="0"/>
                      <a:pt x="0" y="25564"/>
                      <a:pt x="0" y="60774"/>
                    </a:cubicBezTo>
                    <a:cubicBezTo>
                      <a:pt x="0" y="95984"/>
                      <a:pt x="22560" y="121548"/>
                      <a:pt x="54889" y="121548"/>
                    </a:cubicBezTo>
                    <a:cubicBezTo>
                      <a:pt x="77081" y="121548"/>
                      <a:pt x="94799" y="109757"/>
                      <a:pt x="102319" y="90017"/>
                    </a:cubicBezTo>
                    <a:lnTo>
                      <a:pt x="102482" y="89588"/>
                    </a:lnTo>
                    <a:lnTo>
                      <a:pt x="83498" y="79697"/>
                    </a:lnTo>
                    <a:lnTo>
                      <a:pt x="83192" y="80923"/>
                    </a:lnTo>
                    <a:cubicBezTo>
                      <a:pt x="79840" y="93920"/>
                      <a:pt x="69275" y="101665"/>
                      <a:pt x="54909" y="101665"/>
                    </a:cubicBezTo>
                    <a:cubicBezTo>
                      <a:pt x="36252" y="101665"/>
                      <a:pt x="23276" y="87401"/>
                      <a:pt x="21743" y="65250"/>
                    </a:cubicBezTo>
                    <a:lnTo>
                      <a:pt x="104117" y="65250"/>
                    </a:lnTo>
                    <a:lnTo>
                      <a:pt x="104117" y="57280"/>
                    </a:lnTo>
                    <a:cubicBezTo>
                      <a:pt x="104117" y="22479"/>
                      <a:pt x="84459" y="0"/>
                      <a:pt x="54031" y="0"/>
                    </a:cubicBezTo>
                    <a:close/>
                    <a:moveTo>
                      <a:pt x="53785" y="19659"/>
                    </a:moveTo>
                    <a:cubicBezTo>
                      <a:pt x="72831" y="19659"/>
                      <a:pt x="80453" y="33861"/>
                      <a:pt x="81312" y="47348"/>
                    </a:cubicBezTo>
                    <a:lnTo>
                      <a:pt x="23030" y="47348"/>
                    </a:lnTo>
                    <a:cubicBezTo>
                      <a:pt x="26729" y="29999"/>
                      <a:pt x="38193" y="19659"/>
                      <a:pt x="53806" y="19659"/>
                    </a:cubicBez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112BCC1D-15D9-FCA6-4FAC-158E2CAE1F80}"/>
                  </a:ext>
                </a:extLst>
              </p:cNvPr>
              <p:cNvSpPr/>
              <p:nvPr/>
            </p:nvSpPr>
            <p:spPr>
              <a:xfrm>
                <a:off x="11582931" y="314509"/>
                <a:ext cx="102421" cy="121548"/>
              </a:xfrm>
              <a:custGeom>
                <a:avLst/>
                <a:gdLst>
                  <a:gd name="connsiteX0" fmla="*/ 82272 w 102421"/>
                  <a:gd name="connsiteY0" fmla="*/ 78389 h 121548"/>
                  <a:gd name="connsiteX1" fmla="*/ 82129 w 102421"/>
                  <a:gd name="connsiteY1" fmla="*/ 78982 h 121548"/>
                  <a:gd name="connsiteX2" fmla="*/ 55338 w 102421"/>
                  <a:gd name="connsiteY2" fmla="*/ 101440 h 121548"/>
                  <a:gd name="connsiteX3" fmla="*/ 22520 w 102421"/>
                  <a:gd name="connsiteY3" fmla="*/ 60774 h 121548"/>
                  <a:gd name="connsiteX4" fmla="*/ 55338 w 102421"/>
                  <a:gd name="connsiteY4" fmla="*/ 19883 h 121548"/>
                  <a:gd name="connsiteX5" fmla="*/ 82129 w 102421"/>
                  <a:gd name="connsiteY5" fmla="*/ 42362 h 121548"/>
                  <a:gd name="connsiteX6" fmla="*/ 82272 w 102421"/>
                  <a:gd name="connsiteY6" fmla="*/ 42955 h 121548"/>
                  <a:gd name="connsiteX7" fmla="*/ 102176 w 102421"/>
                  <a:gd name="connsiteY7" fmla="*/ 34127 h 121548"/>
                  <a:gd name="connsiteX8" fmla="*/ 102053 w 102421"/>
                  <a:gd name="connsiteY8" fmla="*/ 33698 h 121548"/>
                  <a:gd name="connsiteX9" fmla="*/ 55318 w 102421"/>
                  <a:gd name="connsiteY9" fmla="*/ 0 h 121548"/>
                  <a:gd name="connsiteX10" fmla="*/ 0 w 102421"/>
                  <a:gd name="connsiteY10" fmla="*/ 60774 h 121548"/>
                  <a:gd name="connsiteX11" fmla="*/ 55318 w 102421"/>
                  <a:gd name="connsiteY11" fmla="*/ 121548 h 121548"/>
                  <a:gd name="connsiteX12" fmla="*/ 102298 w 102421"/>
                  <a:gd name="connsiteY12" fmla="*/ 87769 h 121548"/>
                  <a:gd name="connsiteX13" fmla="*/ 102421 w 102421"/>
                  <a:gd name="connsiteY13" fmla="*/ 87340 h 121548"/>
                  <a:gd name="connsiteX14" fmla="*/ 82252 w 102421"/>
                  <a:gd name="connsiteY14" fmla="*/ 78389 h 121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421" h="121548">
                    <a:moveTo>
                      <a:pt x="82272" y="78389"/>
                    </a:moveTo>
                    <a:lnTo>
                      <a:pt x="82129" y="78982"/>
                    </a:lnTo>
                    <a:cubicBezTo>
                      <a:pt x="78553" y="93470"/>
                      <a:pt x="69050" y="101440"/>
                      <a:pt x="55338" y="101440"/>
                    </a:cubicBezTo>
                    <a:cubicBezTo>
                      <a:pt x="35394" y="101440"/>
                      <a:pt x="22520" y="85480"/>
                      <a:pt x="22520" y="60774"/>
                    </a:cubicBezTo>
                    <a:cubicBezTo>
                      <a:pt x="22520" y="36068"/>
                      <a:pt x="35394" y="19883"/>
                      <a:pt x="55338" y="19883"/>
                    </a:cubicBezTo>
                    <a:cubicBezTo>
                      <a:pt x="68785" y="19883"/>
                      <a:pt x="78573" y="28078"/>
                      <a:pt x="82129" y="42362"/>
                    </a:cubicBezTo>
                    <a:lnTo>
                      <a:pt x="82272" y="42955"/>
                    </a:lnTo>
                    <a:lnTo>
                      <a:pt x="102176" y="34127"/>
                    </a:lnTo>
                    <a:lnTo>
                      <a:pt x="102053" y="33698"/>
                    </a:lnTo>
                    <a:cubicBezTo>
                      <a:pt x="96045" y="12915"/>
                      <a:pt x="78144" y="0"/>
                      <a:pt x="55318" y="0"/>
                    </a:cubicBezTo>
                    <a:cubicBezTo>
                      <a:pt x="22744" y="0"/>
                      <a:pt x="0" y="24992"/>
                      <a:pt x="0" y="60774"/>
                    </a:cubicBezTo>
                    <a:cubicBezTo>
                      <a:pt x="0" y="96556"/>
                      <a:pt x="22744" y="121548"/>
                      <a:pt x="55318" y="121548"/>
                    </a:cubicBezTo>
                    <a:cubicBezTo>
                      <a:pt x="78021" y="121548"/>
                      <a:pt x="96025" y="108613"/>
                      <a:pt x="102298" y="87769"/>
                    </a:cubicBezTo>
                    <a:lnTo>
                      <a:pt x="102421" y="87340"/>
                    </a:lnTo>
                    <a:lnTo>
                      <a:pt x="82252" y="78389"/>
                    </a:lnTo>
                    <a:close/>
                  </a:path>
                </a:pathLst>
              </a:custGeom>
              <a:grpFill/>
              <a:ln w="20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6BAEA47-A68D-696D-E14F-E3592E1E1CA8}"/>
                </a:ext>
              </a:extLst>
            </p:cNvPr>
            <p:cNvSpPr/>
            <p:nvPr/>
          </p:nvSpPr>
          <p:spPr>
            <a:xfrm>
              <a:off x="11541856" y="202116"/>
              <a:ext cx="257544" cy="164748"/>
            </a:xfrm>
            <a:custGeom>
              <a:avLst/>
              <a:gdLst>
                <a:gd name="connsiteX0" fmla="*/ 71727 w 257544"/>
                <a:gd name="connsiteY0" fmla="*/ 0 h 164748"/>
                <a:gd name="connsiteX1" fmla="*/ 0 w 257544"/>
                <a:gd name="connsiteY1" fmla="*/ 53111 h 164748"/>
                <a:gd name="connsiteX2" fmla="*/ 204474 w 257544"/>
                <a:gd name="connsiteY2" fmla="*/ 53111 h 164748"/>
                <a:gd name="connsiteX3" fmla="*/ 204474 w 257544"/>
                <a:gd name="connsiteY3" fmla="*/ 164748 h 164748"/>
                <a:gd name="connsiteX4" fmla="*/ 257545 w 257544"/>
                <a:gd name="connsiteY4" fmla="*/ 93082 h 164748"/>
                <a:gd name="connsiteX5" fmla="*/ 257545 w 257544"/>
                <a:gd name="connsiteY5" fmla="*/ 0 h 164748"/>
                <a:gd name="connsiteX6" fmla="*/ 71727 w 257544"/>
                <a:gd name="connsiteY6" fmla="*/ 0 h 164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544" h="164748">
                  <a:moveTo>
                    <a:pt x="71727" y="0"/>
                  </a:moveTo>
                  <a:lnTo>
                    <a:pt x="0" y="53111"/>
                  </a:lnTo>
                  <a:lnTo>
                    <a:pt x="204474" y="53111"/>
                  </a:lnTo>
                  <a:lnTo>
                    <a:pt x="204474" y="164748"/>
                  </a:lnTo>
                  <a:lnTo>
                    <a:pt x="257545" y="93082"/>
                  </a:lnTo>
                  <a:lnTo>
                    <a:pt x="257545" y="0"/>
                  </a:lnTo>
                  <a:lnTo>
                    <a:pt x="71727" y="0"/>
                  </a:lnTo>
                  <a:close/>
                </a:path>
              </a:pathLst>
            </a:custGeom>
            <a:solidFill>
              <a:srgbClr val="FF5C00"/>
            </a:solidFill>
            <a:ln w="20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046B170-B4FD-72AD-9E5E-D06CBD0684C6}"/>
              </a:ext>
            </a:extLst>
          </p:cNvPr>
          <p:cNvGrpSpPr/>
          <p:nvPr userDrawn="1"/>
        </p:nvGrpSpPr>
        <p:grpSpPr>
          <a:xfrm>
            <a:off x="6843707" y="747563"/>
            <a:ext cx="4941134" cy="4884085"/>
            <a:chOff x="793414" y="260223"/>
            <a:chExt cx="6426708" cy="6352507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6BD2F02-569A-8C8A-1C45-E0E05AD92F7C}"/>
                </a:ext>
              </a:extLst>
            </p:cNvPr>
            <p:cNvSpPr/>
            <p:nvPr userDrawn="1"/>
          </p:nvSpPr>
          <p:spPr>
            <a:xfrm>
              <a:off x="5851761" y="1549526"/>
              <a:ext cx="1368361" cy="5062156"/>
            </a:xfrm>
            <a:custGeom>
              <a:avLst/>
              <a:gdLst>
                <a:gd name="connsiteX0" fmla="*/ 0 w 1368361"/>
                <a:gd name="connsiteY0" fmla="*/ 4513612 h 5062156"/>
                <a:gd name="connsiteX1" fmla="*/ 470725 w 1368361"/>
                <a:gd name="connsiteY1" fmla="*/ 5062157 h 5062156"/>
                <a:gd name="connsiteX2" fmla="*/ 1368361 w 1368361"/>
                <a:gd name="connsiteY2" fmla="*/ 73247 h 5062156"/>
                <a:gd name="connsiteX3" fmla="*/ 815911 w 1368361"/>
                <a:gd name="connsiteY3" fmla="*/ 0 h 5062156"/>
                <a:gd name="connsiteX4" fmla="*/ 0 w 1368361"/>
                <a:gd name="connsiteY4" fmla="*/ 4513612 h 506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8361" h="5062156">
                  <a:moveTo>
                    <a:pt x="0" y="4513612"/>
                  </a:moveTo>
                  <a:lnTo>
                    <a:pt x="470725" y="5062157"/>
                  </a:lnTo>
                  <a:lnTo>
                    <a:pt x="1368361" y="73247"/>
                  </a:lnTo>
                  <a:lnTo>
                    <a:pt x="815911" y="0"/>
                  </a:lnTo>
                  <a:lnTo>
                    <a:pt x="0" y="4513612"/>
                  </a:lnTo>
                  <a:close/>
                </a:path>
              </a:pathLst>
            </a:custGeom>
            <a:solidFill>
              <a:srgbClr val="FF8C4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E1EF1C9-7594-71B1-C3D5-F3C8C338C02A}"/>
                </a:ext>
              </a:extLst>
            </p:cNvPr>
            <p:cNvSpPr/>
            <p:nvPr userDrawn="1"/>
          </p:nvSpPr>
          <p:spPr>
            <a:xfrm>
              <a:off x="2268170" y="6063138"/>
              <a:ext cx="4054316" cy="549592"/>
            </a:xfrm>
            <a:custGeom>
              <a:avLst/>
              <a:gdLst>
                <a:gd name="connsiteX0" fmla="*/ 3583591 w 4054316"/>
                <a:gd name="connsiteY0" fmla="*/ 286 h 549592"/>
                <a:gd name="connsiteX1" fmla="*/ 470630 w 4054316"/>
                <a:gd name="connsiteY1" fmla="*/ 286 h 549592"/>
                <a:gd name="connsiteX2" fmla="*/ 0 w 4054316"/>
                <a:gd name="connsiteY2" fmla="*/ 286 h 549592"/>
                <a:gd name="connsiteX3" fmla="*/ 0 w 4054316"/>
                <a:gd name="connsiteY3" fmla="*/ 546640 h 549592"/>
                <a:gd name="connsiteX4" fmla="*/ 470630 w 4054316"/>
                <a:gd name="connsiteY4" fmla="*/ 546640 h 549592"/>
                <a:gd name="connsiteX5" fmla="*/ 470630 w 4054316"/>
                <a:gd name="connsiteY5" fmla="*/ 549593 h 549592"/>
                <a:gd name="connsiteX6" fmla="*/ 4054126 w 4054316"/>
                <a:gd name="connsiteY6" fmla="*/ 549593 h 549592"/>
                <a:gd name="connsiteX7" fmla="*/ 4054316 w 4054316"/>
                <a:gd name="connsiteY7" fmla="*/ 548545 h 549592"/>
                <a:gd name="connsiteX8" fmla="*/ 3583591 w 4054316"/>
                <a:gd name="connsiteY8" fmla="*/ 0 h 549592"/>
                <a:gd name="connsiteX9" fmla="*/ 3583591 w 4054316"/>
                <a:gd name="connsiteY9" fmla="*/ 286 h 549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54316" h="549592">
                  <a:moveTo>
                    <a:pt x="3583591" y="286"/>
                  </a:moveTo>
                  <a:lnTo>
                    <a:pt x="470630" y="286"/>
                  </a:lnTo>
                  <a:lnTo>
                    <a:pt x="0" y="286"/>
                  </a:lnTo>
                  <a:lnTo>
                    <a:pt x="0" y="546640"/>
                  </a:lnTo>
                  <a:lnTo>
                    <a:pt x="470630" y="546640"/>
                  </a:lnTo>
                  <a:lnTo>
                    <a:pt x="470630" y="549593"/>
                  </a:lnTo>
                  <a:lnTo>
                    <a:pt x="4054126" y="549593"/>
                  </a:lnTo>
                  <a:lnTo>
                    <a:pt x="4054316" y="548545"/>
                  </a:lnTo>
                  <a:lnTo>
                    <a:pt x="3583591" y="0"/>
                  </a:lnTo>
                  <a:lnTo>
                    <a:pt x="3583591" y="286"/>
                  </a:lnTo>
                  <a:close/>
                </a:path>
              </a:pathLst>
            </a:custGeom>
            <a:solidFill>
              <a:srgbClr val="B344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6A46BAC-B0C3-0B25-C7CD-DF2041E2FD87}"/>
                </a:ext>
              </a:extLst>
            </p:cNvPr>
            <p:cNvSpPr/>
            <p:nvPr userDrawn="1"/>
          </p:nvSpPr>
          <p:spPr>
            <a:xfrm>
              <a:off x="793414" y="260223"/>
              <a:ext cx="5874353" cy="5803106"/>
            </a:xfrm>
            <a:custGeom>
              <a:avLst/>
              <a:gdLst>
                <a:gd name="connsiteX0" fmla="*/ 3745897 w 5874353"/>
                <a:gd name="connsiteY0" fmla="*/ 1041464 h 5803106"/>
                <a:gd name="connsiteX1" fmla="*/ 1993773 w 5874353"/>
                <a:gd name="connsiteY1" fmla="*/ 0 h 5803106"/>
                <a:gd name="connsiteX2" fmla="*/ 0 w 5874353"/>
                <a:gd name="connsiteY2" fmla="*/ 1993773 h 5803106"/>
                <a:gd name="connsiteX3" fmla="*/ 1474756 w 5874353"/>
                <a:gd name="connsiteY3" fmla="*/ 3919157 h 5803106"/>
                <a:gd name="connsiteX4" fmla="*/ 1474756 w 5874353"/>
                <a:gd name="connsiteY4" fmla="*/ 5803107 h 5803106"/>
                <a:gd name="connsiteX5" fmla="*/ 5058347 w 5874353"/>
                <a:gd name="connsiteY5" fmla="*/ 5803107 h 5803106"/>
                <a:gd name="connsiteX6" fmla="*/ 5874353 w 5874353"/>
                <a:gd name="connsiteY6" fmla="*/ 1289114 h 5803106"/>
                <a:gd name="connsiteX7" fmla="*/ 3745992 w 5874353"/>
                <a:gd name="connsiteY7" fmla="*/ 1041368 h 5803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74353" h="5803106">
                  <a:moveTo>
                    <a:pt x="3745897" y="1041464"/>
                  </a:moveTo>
                  <a:cubicBezTo>
                    <a:pt x="3407950" y="421005"/>
                    <a:pt x="2750058" y="0"/>
                    <a:pt x="1993773" y="0"/>
                  </a:cubicBezTo>
                  <a:cubicBezTo>
                    <a:pt x="892683" y="0"/>
                    <a:pt x="0" y="892683"/>
                    <a:pt x="0" y="1993773"/>
                  </a:cubicBezTo>
                  <a:cubicBezTo>
                    <a:pt x="0" y="2915317"/>
                    <a:pt x="625316" y="3690747"/>
                    <a:pt x="1474756" y="3919157"/>
                  </a:cubicBezTo>
                  <a:lnTo>
                    <a:pt x="1474756" y="5803107"/>
                  </a:lnTo>
                  <a:lnTo>
                    <a:pt x="5058347" y="5803107"/>
                  </a:lnTo>
                  <a:lnTo>
                    <a:pt x="5874353" y="1289114"/>
                  </a:lnTo>
                  <a:lnTo>
                    <a:pt x="3745992" y="1041368"/>
                  </a:lnTo>
                  <a:close/>
                </a:path>
              </a:pathLst>
            </a:custGeom>
            <a:solidFill>
              <a:srgbClr val="5C7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01000274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">
    <p:bg>
      <p:bgPr>
        <a:solidFill>
          <a:srgbClr val="E8DE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33F9B1B9-E705-4961-8AC4-76F0774CE1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2" y="1474427"/>
            <a:ext cx="5738812" cy="412660"/>
          </a:xfrm>
        </p:spPr>
        <p:txBody>
          <a:bodyPr tIns="0" bIns="0"/>
          <a:lstStyle>
            <a:lvl1pPr marL="0" indent="0">
              <a:spcBef>
                <a:spcPts val="0"/>
              </a:spcBef>
              <a:buNone/>
              <a:defRPr sz="1800" b="1" cap="none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Title</a:t>
            </a:r>
            <a:endParaRPr lang="en-US" dirty="0"/>
          </a:p>
        </p:txBody>
      </p:sp>
      <p:sp>
        <p:nvSpPr>
          <p:cNvPr id="28" name="Platshållare för text 27">
            <a:extLst>
              <a:ext uri="{FF2B5EF4-FFF2-40B4-BE49-F238E27FC236}">
                <a16:creationId xmlns:a16="http://schemas.microsoft.com/office/drawing/2014/main" id="{4865A560-FBF6-493A-83FF-48213116D2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2912" y="2481282"/>
            <a:ext cx="5357814" cy="1198207"/>
          </a:xfrm>
        </p:spPr>
        <p:txBody>
          <a:bodyPr/>
          <a:lstStyle>
            <a:lvl1pPr marL="144000" indent="-144000">
              <a:spcBef>
                <a:spcPts val="0"/>
              </a:spcBef>
              <a:defRPr sz="1400">
                <a:latin typeface="+mn-lt"/>
              </a:defRPr>
            </a:lvl1pPr>
            <a:lvl2pPr>
              <a:defRPr>
                <a:latin typeface="Interstate Regular" panose="02000503020000020004" pitchFamily="2" charset="0"/>
              </a:defRPr>
            </a:lvl2pPr>
            <a:lvl3pPr>
              <a:defRPr>
                <a:latin typeface="Interstate Regular" panose="02000503020000020004" pitchFamily="2" charset="0"/>
              </a:defRPr>
            </a:lvl3pPr>
            <a:lvl4pPr>
              <a:defRPr>
                <a:latin typeface="Interstate Regular" panose="02000503020000020004" pitchFamily="2" charset="0"/>
              </a:defRPr>
            </a:lvl4pPr>
            <a:lvl5pPr>
              <a:defRPr>
                <a:latin typeface="Interstate Regular" panose="02000503020000020004" pitchFamily="2" charset="0"/>
              </a:defRPr>
            </a:lvl5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37" name="Platshållare för text 27">
            <a:extLst>
              <a:ext uri="{FF2B5EF4-FFF2-40B4-BE49-F238E27FC236}">
                <a16:creationId xmlns:a16="http://schemas.microsoft.com/office/drawing/2014/main" id="{CE35273D-176E-41D7-B8A1-24EF6EC3E69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49160" y="5466622"/>
            <a:ext cx="1332000" cy="724628"/>
          </a:xfrm>
        </p:spPr>
        <p:txBody>
          <a:bodyPr/>
          <a:lstStyle>
            <a:lvl1pPr marL="144000" indent="-144000">
              <a:spcBef>
                <a:spcPts val="0"/>
              </a:spcBef>
              <a:defRPr sz="900">
                <a:latin typeface="Inter" panose="02000503000000020004" pitchFamily="2" charset="0"/>
                <a:ea typeface="Inter" panose="02000503000000020004" pitchFamily="2" charset="0"/>
              </a:defRPr>
            </a:lvl1pPr>
            <a:lvl2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 sz="900">
                <a:latin typeface="Inter" panose="02000503000000020004" pitchFamily="2" charset="0"/>
                <a:ea typeface="Inter" panose="02000503000000020004" pitchFamily="2" charset="0"/>
              </a:defRPr>
            </a:lvl2pPr>
            <a:lvl3pPr>
              <a:defRPr/>
            </a:lvl3pPr>
          </a:lstStyle>
          <a:p>
            <a:pPr lvl="0"/>
            <a:r>
              <a:rPr lang="en-US"/>
              <a:t>Click to add text</a:t>
            </a:r>
          </a:p>
          <a:p>
            <a:pPr lvl="1"/>
            <a:endParaRPr lang="en-US" dirty="0"/>
          </a:p>
        </p:txBody>
      </p:sp>
      <p:sp>
        <p:nvSpPr>
          <p:cNvPr id="42" name="Platshållare för text 27">
            <a:extLst>
              <a:ext uri="{FF2B5EF4-FFF2-40B4-BE49-F238E27FC236}">
                <a16:creationId xmlns:a16="http://schemas.microsoft.com/office/drawing/2014/main" id="{4E8EA479-C2E1-42CF-BBFC-77800EB58BB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2913" y="3793679"/>
            <a:ext cx="5349003" cy="360000"/>
          </a:xfrm>
        </p:spPr>
        <p:txBody>
          <a:bodyPr tIns="0" bIns="0" anchor="b"/>
          <a:lstStyle>
            <a:lvl1pPr marL="0" indent="0">
              <a:spcBef>
                <a:spcPts val="0"/>
              </a:spcBef>
              <a:buNone/>
              <a:defRPr sz="1400" b="1" cap="none" baseline="0">
                <a:solidFill>
                  <a:schemeClr val="tx1"/>
                </a:solidFill>
                <a:latin typeface="+mn-lt"/>
              </a:defRPr>
            </a:lvl1pPr>
            <a:lvl2pPr>
              <a:defRPr>
                <a:latin typeface="Interstate Regular" panose="02000503020000020004" pitchFamily="2" charset="0"/>
              </a:defRPr>
            </a:lvl2pPr>
            <a:lvl3pPr>
              <a:defRPr>
                <a:latin typeface="Interstate Regular" panose="02000503020000020004" pitchFamily="2" charset="0"/>
              </a:defRPr>
            </a:lvl3pPr>
            <a:lvl4pPr>
              <a:defRPr>
                <a:latin typeface="Interstate Regular" panose="02000503020000020004" pitchFamily="2" charset="0"/>
              </a:defRPr>
            </a:lvl4pPr>
            <a:lvl5pPr>
              <a:defRPr>
                <a:latin typeface="Interstate Regular" panose="02000503020000020004" pitchFamily="2" charset="0"/>
              </a:defRPr>
            </a:lvl5pPr>
          </a:lstStyle>
          <a:p>
            <a:pPr lvl="0"/>
            <a:r>
              <a:rPr lang="en-US"/>
              <a:t>Focus title</a:t>
            </a:r>
            <a:endParaRPr lang="en-US" dirty="0"/>
          </a:p>
        </p:txBody>
      </p:sp>
      <p:sp>
        <p:nvSpPr>
          <p:cNvPr id="44" name="Platshållare för text 27">
            <a:extLst>
              <a:ext uri="{FF2B5EF4-FFF2-40B4-BE49-F238E27FC236}">
                <a16:creationId xmlns:a16="http://schemas.microsoft.com/office/drawing/2014/main" id="{B57FFDFA-62BA-48E1-B905-6F9294A43BE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42911" y="2086500"/>
            <a:ext cx="5355911" cy="360000"/>
          </a:xfrm>
        </p:spPr>
        <p:txBody>
          <a:bodyPr tIns="0" bIns="0" anchor="b"/>
          <a:lstStyle>
            <a:lvl1pPr marL="0" indent="0">
              <a:spcBef>
                <a:spcPts val="0"/>
              </a:spcBef>
              <a:buNone/>
              <a:defRPr sz="1400" b="1" cap="none" baseline="0">
                <a:solidFill>
                  <a:schemeClr val="tx1"/>
                </a:solidFill>
                <a:latin typeface="+mn-lt"/>
              </a:defRPr>
            </a:lvl1pPr>
            <a:lvl2pPr>
              <a:defRPr>
                <a:latin typeface="Interstate Regular" panose="02000503020000020004" pitchFamily="2" charset="0"/>
              </a:defRPr>
            </a:lvl2pPr>
            <a:lvl3pPr>
              <a:defRPr>
                <a:latin typeface="Interstate Regular" panose="02000503020000020004" pitchFamily="2" charset="0"/>
              </a:defRPr>
            </a:lvl3pPr>
            <a:lvl4pPr>
              <a:defRPr>
                <a:latin typeface="Interstate Regular" panose="02000503020000020004" pitchFamily="2" charset="0"/>
              </a:defRPr>
            </a:lvl4pPr>
            <a:lvl5pPr>
              <a:defRPr>
                <a:latin typeface="Interstate Regular" panose="02000503020000020004" pitchFamily="2" charset="0"/>
              </a:defRPr>
            </a:lvl5pPr>
          </a:lstStyle>
          <a:p>
            <a:pPr lvl="0"/>
            <a:r>
              <a:rPr lang="en-US"/>
              <a:t>Summary title</a:t>
            </a:r>
            <a:endParaRPr lang="en-US" dirty="0"/>
          </a:p>
        </p:txBody>
      </p:sp>
      <p:sp>
        <p:nvSpPr>
          <p:cNvPr id="45" name="Platshållare för text 27">
            <a:extLst>
              <a:ext uri="{FF2B5EF4-FFF2-40B4-BE49-F238E27FC236}">
                <a16:creationId xmlns:a16="http://schemas.microsoft.com/office/drawing/2014/main" id="{609C5B91-8197-42FE-A88C-522C66F599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3171" y="5111225"/>
            <a:ext cx="5341819" cy="370186"/>
          </a:xfrm>
        </p:spPr>
        <p:txBody>
          <a:bodyPr vert="horz" lIns="0" tIns="0" rIns="0" bIns="0" rtlCol="0" anchor="b">
            <a:noAutofit/>
          </a:bodyPr>
          <a:lstStyle>
            <a:lvl1pPr marL="0" indent="0">
              <a:buNone/>
              <a:defRPr lang="sv-SE" sz="1400" b="1" cap="none" baseline="0" dirty="0"/>
            </a:lvl1pPr>
          </a:lstStyle>
          <a:p>
            <a:pPr marL="228588" lvl="0" indent="-228588">
              <a:spcBef>
                <a:spcPts val="0"/>
              </a:spcBef>
            </a:pPr>
            <a:r>
              <a:rPr lang="en-US"/>
              <a:t>Experience title</a:t>
            </a:r>
            <a:endParaRPr lang="en-US" dirty="0"/>
          </a:p>
        </p:txBody>
      </p:sp>
      <p:sp>
        <p:nvSpPr>
          <p:cNvPr id="46" name="Platshållare för text 27">
            <a:extLst>
              <a:ext uri="{FF2B5EF4-FFF2-40B4-BE49-F238E27FC236}">
                <a16:creationId xmlns:a16="http://schemas.microsoft.com/office/drawing/2014/main" id="{858DB847-F9F7-4D3A-9F93-FC38924AB9E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49160" y="5186915"/>
            <a:ext cx="1332000" cy="231166"/>
          </a:xfrm>
        </p:spPr>
        <p:txBody>
          <a:bodyPr tIns="0" bIns="0" anchor="b"/>
          <a:lstStyle>
            <a:lvl1pPr marL="0" indent="0">
              <a:spcBef>
                <a:spcPts val="0"/>
              </a:spcBef>
              <a:buNone/>
              <a:defRPr sz="900" b="1" i="0" cap="none" baseline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  <a:lvl2pPr>
              <a:defRPr>
                <a:latin typeface="Interstate Regular" panose="02000503020000020004" pitchFamily="2" charset="0"/>
              </a:defRPr>
            </a:lvl2pPr>
            <a:lvl3pPr>
              <a:defRPr>
                <a:latin typeface="Interstate Regular" panose="02000503020000020004" pitchFamily="2" charset="0"/>
              </a:defRPr>
            </a:lvl3pPr>
            <a:lvl4pPr>
              <a:defRPr>
                <a:latin typeface="Interstate Regular" panose="02000503020000020004" pitchFamily="2" charset="0"/>
              </a:defRPr>
            </a:lvl4pPr>
            <a:lvl5pPr>
              <a:defRPr>
                <a:latin typeface="Interstate Regular" panose="02000503020000020004" pitchFamily="2" charset="0"/>
              </a:defRPr>
            </a:lvl5pPr>
          </a:lstStyle>
          <a:p>
            <a:pPr lvl="0"/>
            <a:r>
              <a:rPr lang="en-US"/>
              <a:t>Add Language title</a:t>
            </a:r>
            <a:endParaRPr lang="en-US" dirty="0"/>
          </a:p>
        </p:txBody>
      </p:sp>
      <p:sp>
        <p:nvSpPr>
          <p:cNvPr id="47" name="Platshållare för text 27">
            <a:extLst>
              <a:ext uri="{FF2B5EF4-FFF2-40B4-BE49-F238E27FC236}">
                <a16:creationId xmlns:a16="http://schemas.microsoft.com/office/drawing/2014/main" id="{4FDE598C-7366-47F9-B297-E8B34BC4BCE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09997" y="5186915"/>
            <a:ext cx="2738927" cy="231166"/>
          </a:xfrm>
        </p:spPr>
        <p:txBody>
          <a:bodyPr tIns="0" bIns="0" anchor="b"/>
          <a:lstStyle>
            <a:lvl1pPr marL="0" indent="0">
              <a:spcBef>
                <a:spcPts val="0"/>
              </a:spcBef>
              <a:buNone/>
              <a:defRPr sz="900" b="1" i="0" cap="none" baseline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  <a:lvl2pPr>
              <a:defRPr>
                <a:latin typeface="Interstate Regular" panose="02000503020000020004" pitchFamily="2" charset="0"/>
              </a:defRPr>
            </a:lvl2pPr>
            <a:lvl3pPr>
              <a:defRPr>
                <a:latin typeface="Interstate Regular" panose="02000503020000020004" pitchFamily="2" charset="0"/>
              </a:defRPr>
            </a:lvl3pPr>
            <a:lvl4pPr>
              <a:defRPr>
                <a:latin typeface="Interstate Regular" panose="02000503020000020004" pitchFamily="2" charset="0"/>
              </a:defRPr>
            </a:lvl4pPr>
            <a:lvl5pPr>
              <a:defRPr>
                <a:latin typeface="Interstate Regular" panose="02000503020000020004" pitchFamily="2" charset="0"/>
              </a:defRPr>
            </a:lvl5pPr>
          </a:lstStyle>
          <a:p>
            <a:pPr lvl="0"/>
            <a:r>
              <a:rPr lang="en-US"/>
              <a:t>Add Education title</a:t>
            </a:r>
            <a:endParaRPr lang="en-US" dirty="0"/>
          </a:p>
        </p:txBody>
      </p:sp>
      <p:sp>
        <p:nvSpPr>
          <p:cNvPr id="48" name="Platshållare för text 27">
            <a:extLst>
              <a:ext uri="{FF2B5EF4-FFF2-40B4-BE49-F238E27FC236}">
                <a16:creationId xmlns:a16="http://schemas.microsoft.com/office/drawing/2014/main" id="{E310A355-D9A8-4A83-ADA1-CCBC3667D7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562534" y="5186915"/>
            <a:ext cx="1186554" cy="231166"/>
          </a:xfrm>
        </p:spPr>
        <p:txBody>
          <a:bodyPr tIns="0" bIns="0" anchor="b"/>
          <a:lstStyle>
            <a:lvl1pPr marL="0" indent="0">
              <a:spcBef>
                <a:spcPts val="0"/>
              </a:spcBef>
              <a:buNone/>
              <a:defRPr sz="900" b="1" i="0" cap="none" baseline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  <a:lvl2pPr>
              <a:defRPr>
                <a:latin typeface="Interstate Regular" panose="02000503020000020004" pitchFamily="2" charset="0"/>
              </a:defRPr>
            </a:lvl2pPr>
            <a:lvl3pPr>
              <a:defRPr>
                <a:latin typeface="Interstate Regular" panose="02000503020000020004" pitchFamily="2" charset="0"/>
              </a:defRPr>
            </a:lvl3pPr>
            <a:lvl4pPr>
              <a:defRPr>
                <a:latin typeface="Interstate Regular" panose="02000503020000020004" pitchFamily="2" charset="0"/>
              </a:defRPr>
            </a:lvl4pPr>
            <a:lvl5pPr>
              <a:defRPr>
                <a:latin typeface="Interstate Regular" panose="02000503020000020004" pitchFamily="2" charset="0"/>
              </a:defRPr>
            </a:lvl5pPr>
          </a:lstStyle>
          <a:p>
            <a:pPr lvl="0"/>
            <a:r>
              <a:rPr lang="en-US"/>
              <a:t>Add Contact title</a:t>
            </a:r>
            <a:endParaRPr lang="en-US" dirty="0"/>
          </a:p>
        </p:txBody>
      </p:sp>
      <p:sp>
        <p:nvSpPr>
          <p:cNvPr id="65" name="Platshållare för text 27">
            <a:extLst>
              <a:ext uri="{FF2B5EF4-FFF2-40B4-BE49-F238E27FC236}">
                <a16:creationId xmlns:a16="http://schemas.microsoft.com/office/drawing/2014/main" id="{FF4CA781-101E-CA41-9836-99D60A18407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47353" y="4186002"/>
            <a:ext cx="5351470" cy="828000"/>
          </a:xfrm>
        </p:spPr>
        <p:txBody>
          <a:bodyPr/>
          <a:lstStyle>
            <a:lvl1pPr marL="180975" indent="-180975">
              <a:spcBef>
                <a:spcPts val="0"/>
              </a:spcBef>
              <a:defRPr sz="1400">
                <a:latin typeface="+mn-lt"/>
              </a:defRPr>
            </a:lvl1pPr>
            <a:lvl2pPr>
              <a:defRPr>
                <a:latin typeface="Interstate Regular" panose="02000503020000020004" pitchFamily="2" charset="0"/>
              </a:defRPr>
            </a:lvl2pPr>
            <a:lvl3pPr>
              <a:defRPr>
                <a:latin typeface="Interstate Regular" panose="02000503020000020004" pitchFamily="2" charset="0"/>
              </a:defRPr>
            </a:lvl3pPr>
            <a:lvl4pPr>
              <a:defRPr>
                <a:latin typeface="Interstate Regular" panose="02000503020000020004" pitchFamily="2" charset="0"/>
              </a:defRPr>
            </a:lvl4pPr>
            <a:lvl5pPr>
              <a:defRPr>
                <a:latin typeface="Interstate Regular" panose="02000503020000020004" pitchFamily="2" charset="0"/>
              </a:defRPr>
            </a:lvl5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66" name="Platshållare för text 27">
            <a:extLst>
              <a:ext uri="{FF2B5EF4-FFF2-40B4-BE49-F238E27FC236}">
                <a16:creationId xmlns:a16="http://schemas.microsoft.com/office/drawing/2014/main" id="{E36BB294-01A4-874D-A798-F177F3D6A47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42913" y="5514247"/>
            <a:ext cx="5349003" cy="828000"/>
          </a:xfrm>
        </p:spPr>
        <p:txBody>
          <a:bodyPr/>
          <a:lstStyle>
            <a:lvl1pPr marL="180975" indent="-180975">
              <a:spcBef>
                <a:spcPts val="0"/>
              </a:spcBef>
              <a:defRPr sz="1400">
                <a:latin typeface="+mn-lt"/>
              </a:defRPr>
            </a:lvl1pPr>
            <a:lvl2pPr>
              <a:defRPr>
                <a:latin typeface="Interstate Regular" panose="02000503020000020004" pitchFamily="2" charset="0"/>
              </a:defRPr>
            </a:lvl2pPr>
            <a:lvl3pPr>
              <a:defRPr>
                <a:latin typeface="Interstate Regular" panose="02000503020000020004" pitchFamily="2" charset="0"/>
              </a:defRPr>
            </a:lvl3pPr>
            <a:lvl4pPr>
              <a:defRPr>
                <a:latin typeface="Interstate Regular" panose="02000503020000020004" pitchFamily="2" charset="0"/>
              </a:defRPr>
            </a:lvl4pPr>
            <a:lvl5pPr>
              <a:defRPr>
                <a:latin typeface="Interstate Regular" panose="02000503020000020004" pitchFamily="2" charset="0"/>
              </a:defRPr>
            </a:lvl5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67" name="Platshållare för text 27">
            <a:extLst>
              <a:ext uri="{FF2B5EF4-FFF2-40B4-BE49-F238E27FC236}">
                <a16:creationId xmlns:a16="http://schemas.microsoft.com/office/drawing/2014/main" id="{CFC84EA9-2DC1-354C-B28B-59E02A34BE1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709997" y="5466622"/>
            <a:ext cx="2738927" cy="724628"/>
          </a:xfrm>
        </p:spPr>
        <p:txBody>
          <a:bodyPr/>
          <a:lstStyle>
            <a:lvl1pPr marL="144000" indent="-144000">
              <a:spcBef>
                <a:spcPts val="0"/>
              </a:spcBef>
              <a:defRPr sz="900">
                <a:latin typeface="Inter" panose="02000503000000020004" pitchFamily="2" charset="0"/>
                <a:ea typeface="Inter" panose="02000503000000020004" pitchFamily="2" charset="0"/>
              </a:defRPr>
            </a:lvl1pPr>
            <a:lvl2pPr marL="147638" indent="-147638">
              <a:spcBef>
                <a:spcPts val="0"/>
              </a:spcBef>
              <a:buFont typeface="Arial" panose="020B0604020202020204" pitchFamily="34" charset="0"/>
              <a:buChar char="•"/>
              <a:defRPr sz="900">
                <a:latin typeface="Inter" panose="02000503000000020004" pitchFamily="2" charset="0"/>
                <a:ea typeface="Inter" panose="02000503000000020004" pitchFamily="2" charset="0"/>
              </a:defRPr>
            </a:lvl2pPr>
            <a:lvl3pPr>
              <a:defRPr/>
            </a:lvl3pPr>
          </a:lstStyle>
          <a:p>
            <a:pPr lvl="0"/>
            <a:r>
              <a:rPr lang="en-US"/>
              <a:t>Click to add text</a:t>
            </a:r>
          </a:p>
          <a:p>
            <a:pPr lvl="1"/>
            <a:endParaRPr lang="en-US" dirty="0"/>
          </a:p>
        </p:txBody>
      </p:sp>
      <p:sp>
        <p:nvSpPr>
          <p:cNvPr id="68" name="Platshållare för text 27">
            <a:extLst>
              <a:ext uri="{FF2B5EF4-FFF2-40B4-BE49-F238E27FC236}">
                <a16:creationId xmlns:a16="http://schemas.microsoft.com/office/drawing/2014/main" id="{B27FD9AD-B984-394C-86E2-10991B28B0A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562534" y="5466622"/>
            <a:ext cx="1186553" cy="724628"/>
          </a:xfrm>
        </p:spPr>
        <p:txBody>
          <a:bodyPr/>
          <a:lstStyle>
            <a:lvl1pPr marL="144000" indent="-144000">
              <a:spcBef>
                <a:spcPts val="0"/>
              </a:spcBef>
              <a:defRPr sz="900">
                <a:latin typeface="Inter" panose="02000503000000020004" pitchFamily="2" charset="0"/>
                <a:ea typeface="Inter" panose="02000503000000020004" pitchFamily="2" charset="0"/>
              </a:defRPr>
            </a:lvl1pPr>
            <a:lvl2pPr marL="147638" indent="-147638">
              <a:spcBef>
                <a:spcPts val="0"/>
              </a:spcBef>
              <a:buFont typeface="Arial" panose="020B0604020202020204" pitchFamily="34" charset="0"/>
              <a:buChar char="•"/>
              <a:defRPr sz="900">
                <a:latin typeface="Inter" panose="02000503000000020004" pitchFamily="2" charset="0"/>
                <a:ea typeface="Inter" panose="02000503000000020004" pitchFamily="2" charset="0"/>
              </a:defRPr>
            </a:lvl2pPr>
            <a:lvl3pPr>
              <a:defRPr/>
            </a:lvl3pPr>
          </a:lstStyle>
          <a:p>
            <a:pPr lvl="0"/>
            <a:r>
              <a:rPr lang="en-US"/>
              <a:t>Click to add text</a:t>
            </a:r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7EF716-A1A6-B3CD-3DC3-C542ACC3F9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913" y="671185"/>
            <a:ext cx="5738812" cy="755221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Name and surname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EF5C2C-33E5-86C1-A694-49B0A3681A16}"/>
              </a:ext>
            </a:extLst>
          </p:cNvPr>
          <p:cNvCxnSpPr>
            <a:cxnSpLocks/>
          </p:cNvCxnSpPr>
          <p:nvPr userDrawn="1"/>
        </p:nvCxnSpPr>
        <p:spPr>
          <a:xfrm>
            <a:off x="6202319" y="5031497"/>
            <a:ext cx="5590415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7FFE26E-0EEF-35A7-2481-2D2F7950B8EB}"/>
              </a:ext>
            </a:extLst>
          </p:cNvPr>
          <p:cNvCxnSpPr>
            <a:cxnSpLocks/>
          </p:cNvCxnSpPr>
          <p:nvPr userDrawn="1"/>
        </p:nvCxnSpPr>
        <p:spPr>
          <a:xfrm>
            <a:off x="6202319" y="6366585"/>
            <a:ext cx="5590415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0185E9C-E02E-D5EE-9B61-70C060CEA2BB}"/>
              </a:ext>
            </a:extLst>
          </p:cNvPr>
          <p:cNvGrpSpPr/>
          <p:nvPr userDrawn="1"/>
        </p:nvGrpSpPr>
        <p:grpSpPr>
          <a:xfrm>
            <a:off x="6967914" y="3351730"/>
            <a:ext cx="4318341" cy="1334124"/>
            <a:chOff x="3133725" y="4615814"/>
            <a:chExt cx="5925692" cy="1830705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BED770F-DCD0-1A33-6428-5DBB6FE1DB21}"/>
                </a:ext>
              </a:extLst>
            </p:cNvPr>
            <p:cNvSpPr/>
            <p:nvPr userDrawn="1"/>
          </p:nvSpPr>
          <p:spPr>
            <a:xfrm>
              <a:off x="7268813" y="4869941"/>
              <a:ext cx="1790604" cy="541591"/>
            </a:xfrm>
            <a:custGeom>
              <a:avLst/>
              <a:gdLst>
                <a:gd name="connsiteX0" fmla="*/ 0 w 1790604"/>
                <a:gd name="connsiteY0" fmla="*/ 0 h 541591"/>
                <a:gd name="connsiteX1" fmla="*/ 1790605 w 1790604"/>
                <a:gd name="connsiteY1" fmla="*/ 0 h 541591"/>
                <a:gd name="connsiteX2" fmla="*/ 1790605 w 1790604"/>
                <a:gd name="connsiteY2" fmla="*/ 541592 h 541591"/>
                <a:gd name="connsiteX3" fmla="*/ 0 w 1790604"/>
                <a:gd name="connsiteY3" fmla="*/ 541592 h 541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0604" h="541591">
                  <a:moveTo>
                    <a:pt x="0" y="0"/>
                  </a:moveTo>
                  <a:lnTo>
                    <a:pt x="1790605" y="0"/>
                  </a:lnTo>
                  <a:lnTo>
                    <a:pt x="1790605" y="541592"/>
                  </a:lnTo>
                  <a:lnTo>
                    <a:pt x="0" y="541592"/>
                  </a:lnTo>
                  <a:close/>
                </a:path>
              </a:pathLst>
            </a:custGeom>
            <a:solidFill>
              <a:srgbClr val="FF8C4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3186FB3-C2C5-DA5B-5944-A86860EF967B}"/>
                </a:ext>
              </a:extLst>
            </p:cNvPr>
            <p:cNvSpPr/>
            <p:nvPr userDrawn="1"/>
          </p:nvSpPr>
          <p:spPr>
            <a:xfrm>
              <a:off x="3133725" y="4615814"/>
              <a:ext cx="2131790" cy="1830704"/>
            </a:xfrm>
            <a:custGeom>
              <a:avLst/>
              <a:gdLst>
                <a:gd name="connsiteX0" fmla="*/ 0 w 2131790"/>
                <a:gd name="connsiteY0" fmla="*/ 541591 h 1830704"/>
                <a:gd name="connsiteX1" fmla="*/ 2131409 w 2131790"/>
                <a:gd name="connsiteY1" fmla="*/ 1830705 h 1830704"/>
                <a:gd name="connsiteX2" fmla="*/ 2131790 w 2131790"/>
                <a:gd name="connsiteY2" fmla="*/ 1830705 h 1830704"/>
                <a:gd name="connsiteX3" fmla="*/ 2131790 w 2131790"/>
                <a:gd name="connsiteY3" fmla="*/ 1289114 h 1830704"/>
                <a:gd name="connsiteX4" fmla="*/ 2131409 w 2131790"/>
                <a:gd name="connsiteY4" fmla="*/ 1289114 h 1830704"/>
                <a:gd name="connsiteX5" fmla="*/ 0 w 2131790"/>
                <a:gd name="connsiteY5" fmla="*/ 0 h 1830704"/>
                <a:gd name="connsiteX6" fmla="*/ 0 w 2131790"/>
                <a:gd name="connsiteY6" fmla="*/ 541591 h 1830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31790" h="1830704">
                  <a:moveTo>
                    <a:pt x="0" y="541591"/>
                  </a:moveTo>
                  <a:lnTo>
                    <a:pt x="2131409" y="1830705"/>
                  </a:lnTo>
                  <a:lnTo>
                    <a:pt x="2131790" y="1830705"/>
                  </a:lnTo>
                  <a:lnTo>
                    <a:pt x="2131790" y="1289114"/>
                  </a:lnTo>
                  <a:lnTo>
                    <a:pt x="2131409" y="1289114"/>
                  </a:lnTo>
                  <a:lnTo>
                    <a:pt x="0" y="0"/>
                  </a:lnTo>
                  <a:lnTo>
                    <a:pt x="0" y="541591"/>
                  </a:lnTo>
                  <a:close/>
                </a:path>
              </a:pathLst>
            </a:custGeom>
            <a:solidFill>
              <a:srgbClr val="B344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E01662E-BB07-31B3-6B68-40DCC17D10D3}"/>
                </a:ext>
              </a:extLst>
            </p:cNvPr>
            <p:cNvSpPr/>
            <p:nvPr userDrawn="1"/>
          </p:nvSpPr>
          <p:spPr>
            <a:xfrm>
              <a:off x="5265515" y="5904928"/>
              <a:ext cx="2003298" cy="541591"/>
            </a:xfrm>
            <a:custGeom>
              <a:avLst/>
              <a:gdLst>
                <a:gd name="connsiteX0" fmla="*/ 0 w 2003298"/>
                <a:gd name="connsiteY0" fmla="*/ 0 h 541591"/>
                <a:gd name="connsiteX1" fmla="*/ 2003298 w 2003298"/>
                <a:gd name="connsiteY1" fmla="*/ 0 h 541591"/>
                <a:gd name="connsiteX2" fmla="*/ 2003298 w 2003298"/>
                <a:gd name="connsiteY2" fmla="*/ 541591 h 541591"/>
                <a:gd name="connsiteX3" fmla="*/ 0 w 2003298"/>
                <a:gd name="connsiteY3" fmla="*/ 541591 h 541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3298" h="541591">
                  <a:moveTo>
                    <a:pt x="0" y="0"/>
                  </a:moveTo>
                  <a:lnTo>
                    <a:pt x="2003298" y="0"/>
                  </a:lnTo>
                  <a:lnTo>
                    <a:pt x="2003298" y="541591"/>
                  </a:lnTo>
                  <a:lnTo>
                    <a:pt x="0" y="541591"/>
                  </a:lnTo>
                  <a:close/>
                </a:path>
              </a:pathLst>
            </a:custGeom>
            <a:solidFill>
              <a:srgbClr val="FF8C4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7" name="Platshållare för bild 9">
            <a:extLst>
              <a:ext uri="{FF2B5EF4-FFF2-40B4-BE49-F238E27FC236}">
                <a16:creationId xmlns:a16="http://schemas.microsoft.com/office/drawing/2014/main" id="{E4B0CC72-2041-9A13-2A2D-5AB3D1C15B5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967913" y="403408"/>
            <a:ext cx="4318344" cy="4001263"/>
          </a:xfrm>
          <a:custGeom>
            <a:avLst/>
            <a:gdLst>
              <a:gd name="connsiteX0" fmla="*/ 1058415 w 4318344"/>
              <a:gd name="connsiteY0" fmla="*/ 0 h 4001263"/>
              <a:gd name="connsiteX1" fmla="*/ 2830539 w 4318344"/>
              <a:gd name="connsiteY1" fmla="*/ 0 h 4001263"/>
              <a:gd name="connsiteX2" fmla="*/ 4318344 w 4318344"/>
              <a:gd name="connsiteY2" fmla="*/ 1366332 h 4001263"/>
              <a:gd name="connsiteX3" fmla="*/ 4318344 w 4318344"/>
              <a:gd name="connsiteY3" fmla="*/ 3247018 h 4001263"/>
              <a:gd name="connsiteX4" fmla="*/ 3013442 w 4318344"/>
              <a:gd name="connsiteY4" fmla="*/ 3247018 h 4001263"/>
              <a:gd name="connsiteX5" fmla="*/ 3013442 w 4318344"/>
              <a:gd name="connsiteY5" fmla="*/ 4001263 h 4001263"/>
              <a:gd name="connsiteX6" fmla="*/ 1553263 w 4318344"/>
              <a:gd name="connsiteY6" fmla="*/ 4001263 h 4001263"/>
              <a:gd name="connsiteX7" fmla="*/ 0 w 4318344"/>
              <a:gd name="connsiteY7" fmla="*/ 3061823 h 4001263"/>
              <a:gd name="connsiteX8" fmla="*/ 0 w 4318344"/>
              <a:gd name="connsiteY8" fmla="*/ 773265 h 4001263"/>
              <a:gd name="connsiteX9" fmla="*/ 1058415 w 4318344"/>
              <a:gd name="connsiteY9" fmla="*/ 773265 h 400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18344" h="4001263">
                <a:moveTo>
                  <a:pt x="1058415" y="0"/>
                </a:moveTo>
                <a:lnTo>
                  <a:pt x="2830539" y="0"/>
                </a:lnTo>
                <a:lnTo>
                  <a:pt x="4318344" y="1366332"/>
                </a:lnTo>
                <a:lnTo>
                  <a:pt x="4318344" y="3247018"/>
                </a:lnTo>
                <a:lnTo>
                  <a:pt x="3013442" y="3247018"/>
                </a:lnTo>
                <a:lnTo>
                  <a:pt x="3013442" y="4001263"/>
                </a:lnTo>
                <a:lnTo>
                  <a:pt x="1553263" y="4001263"/>
                </a:lnTo>
                <a:lnTo>
                  <a:pt x="0" y="3061823"/>
                </a:lnTo>
                <a:lnTo>
                  <a:pt x="0" y="773265"/>
                </a:lnTo>
                <a:lnTo>
                  <a:pt x="1058415" y="77326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Click icon to </a:t>
            </a:r>
            <a:r>
              <a:rPr lang="en-US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143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822" userDrawn="1">
          <p15:clr>
            <a:srgbClr val="FBAE40"/>
          </p15:clr>
        </p15:guide>
        <p15:guide id="2" orient="horz" pos="1126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 Case 1">
    <p:bg>
      <p:bgPr>
        <a:solidFill>
          <a:srgbClr val="E8DE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3" y="2168525"/>
            <a:ext cx="5416080" cy="2661383"/>
          </a:xfrm>
        </p:spPr>
        <p:txBody>
          <a:bodyPr tIns="0" bIns="0"/>
          <a:lstStyle>
            <a:lvl1pPr>
              <a:lnSpc>
                <a:spcPct val="110000"/>
              </a:lnSpc>
              <a:defRPr sz="1200"/>
            </a:lvl1pPr>
            <a:lvl2pPr>
              <a:lnSpc>
                <a:spcPct val="110000"/>
              </a:lnSpc>
              <a:defRPr sz="1200"/>
            </a:lvl2pPr>
            <a:lvl3pPr>
              <a:lnSpc>
                <a:spcPct val="110000"/>
              </a:lnSpc>
              <a:defRPr sz="12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266736" y="649166"/>
            <a:ext cx="2666249" cy="187129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Image Placeholder</a:t>
            </a:r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9082839" y="649166"/>
            <a:ext cx="2666249" cy="187129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Image Placeholder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788E2ED-19E7-880C-2B85-9D4835684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657225"/>
            <a:ext cx="5416080" cy="1245171"/>
          </a:xfrm>
        </p:spPr>
        <p:txBody>
          <a:bodyPr/>
          <a:lstStyle/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E9AE8FE8-353E-B67C-C44C-BC873E5D0D1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66735" y="2716090"/>
            <a:ext cx="5482352" cy="3629147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Image Placeholder</a:t>
            </a:r>
            <a:endParaRPr lang="en-US" dirty="0"/>
          </a:p>
        </p:txBody>
      </p:sp>
      <p:sp>
        <p:nvSpPr>
          <p:cNvPr id="18" name="Platshållare för text 27">
            <a:extLst>
              <a:ext uri="{FF2B5EF4-FFF2-40B4-BE49-F238E27FC236}">
                <a16:creationId xmlns:a16="http://schemas.microsoft.com/office/drawing/2014/main" id="{E38DFFA8-CA7A-54A8-0523-4C977032CE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2438" y="5447263"/>
            <a:ext cx="1127418" cy="724628"/>
          </a:xfrm>
        </p:spPr>
        <p:txBody>
          <a:bodyPr/>
          <a:lstStyle>
            <a:lvl1pPr marL="85725" indent="-85725">
              <a:spcBef>
                <a:spcPts val="0"/>
              </a:spcBef>
              <a:defRPr sz="900">
                <a:latin typeface="Inter" panose="02000503000000020004" pitchFamily="2" charset="0"/>
                <a:ea typeface="Inter" panose="02000503000000020004" pitchFamily="2" charset="0"/>
              </a:defRPr>
            </a:lvl1pPr>
            <a:lvl2pPr marL="359191" indent="0">
              <a:spcBef>
                <a:spcPts val="0"/>
              </a:spcBef>
              <a:buNone/>
              <a:defRPr sz="900">
                <a:latin typeface="Inter" panose="02000503000000020004" pitchFamily="2" charset="0"/>
                <a:ea typeface="Inter" panose="02000503000000020004" pitchFamily="2" charset="0"/>
              </a:defRPr>
            </a:lvl2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19" name="Platshållare för text 27">
            <a:extLst>
              <a:ext uri="{FF2B5EF4-FFF2-40B4-BE49-F238E27FC236}">
                <a16:creationId xmlns:a16="http://schemas.microsoft.com/office/drawing/2014/main" id="{D2D60C06-A1FA-9BCC-815C-23C68CB25ED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2439" y="5167556"/>
            <a:ext cx="1127418" cy="231166"/>
          </a:xfrm>
        </p:spPr>
        <p:txBody>
          <a:bodyPr tIns="0" bIns="0" anchor="b"/>
          <a:lstStyle>
            <a:lvl1pPr marL="0" indent="0">
              <a:spcBef>
                <a:spcPts val="0"/>
              </a:spcBef>
              <a:buNone/>
              <a:defRPr sz="900" b="1" i="0" cap="none" baseline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  <a:lvl2pPr>
              <a:defRPr>
                <a:latin typeface="Interstate Regular" panose="02000503020000020004" pitchFamily="2" charset="0"/>
              </a:defRPr>
            </a:lvl2pPr>
            <a:lvl3pPr>
              <a:defRPr>
                <a:latin typeface="Interstate Regular" panose="02000503020000020004" pitchFamily="2" charset="0"/>
              </a:defRPr>
            </a:lvl3pPr>
            <a:lvl4pPr>
              <a:defRPr>
                <a:latin typeface="Interstate Regular" panose="02000503020000020004" pitchFamily="2" charset="0"/>
              </a:defRPr>
            </a:lvl4pPr>
            <a:lvl5pPr>
              <a:defRPr>
                <a:latin typeface="Interstate Regular" panose="02000503020000020004" pitchFamily="2" charset="0"/>
              </a:defRPr>
            </a:lvl5pPr>
          </a:lstStyle>
          <a:p>
            <a:pPr lvl="0"/>
            <a:r>
              <a:rPr lang="en-US"/>
              <a:t>Add Client title</a:t>
            </a:r>
            <a:endParaRPr lang="en-US" dirty="0"/>
          </a:p>
        </p:txBody>
      </p:sp>
      <p:sp>
        <p:nvSpPr>
          <p:cNvPr id="20" name="Platshållare för text 27">
            <a:extLst>
              <a:ext uri="{FF2B5EF4-FFF2-40B4-BE49-F238E27FC236}">
                <a16:creationId xmlns:a16="http://schemas.microsoft.com/office/drawing/2014/main" id="{A7B94551-FCDD-C37D-6D4D-F979DE41675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3466" y="5167556"/>
            <a:ext cx="1186554" cy="231166"/>
          </a:xfrm>
        </p:spPr>
        <p:txBody>
          <a:bodyPr tIns="0" bIns="0" anchor="b"/>
          <a:lstStyle>
            <a:lvl1pPr marL="0" indent="0">
              <a:spcBef>
                <a:spcPts val="0"/>
              </a:spcBef>
              <a:buNone/>
              <a:defRPr sz="900" b="1" i="0" cap="none" baseline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  <a:lvl2pPr>
              <a:defRPr>
                <a:latin typeface="Interstate Regular" panose="02000503020000020004" pitchFamily="2" charset="0"/>
              </a:defRPr>
            </a:lvl2pPr>
            <a:lvl3pPr>
              <a:defRPr>
                <a:latin typeface="Interstate Regular" panose="02000503020000020004" pitchFamily="2" charset="0"/>
              </a:defRPr>
            </a:lvl3pPr>
            <a:lvl4pPr>
              <a:defRPr>
                <a:latin typeface="Interstate Regular" panose="02000503020000020004" pitchFamily="2" charset="0"/>
              </a:defRPr>
            </a:lvl4pPr>
            <a:lvl5pPr>
              <a:defRPr>
                <a:latin typeface="Interstate Regular" panose="02000503020000020004" pitchFamily="2" charset="0"/>
              </a:defRPr>
            </a:lvl5pPr>
          </a:lstStyle>
          <a:p>
            <a:pPr lvl="0"/>
            <a:r>
              <a:rPr lang="en-US"/>
              <a:t>Add Location title</a:t>
            </a:r>
            <a:endParaRPr lang="en-US" dirty="0"/>
          </a:p>
        </p:txBody>
      </p:sp>
      <p:sp>
        <p:nvSpPr>
          <p:cNvPr id="21" name="Platshållare för text 27">
            <a:extLst>
              <a:ext uri="{FF2B5EF4-FFF2-40B4-BE49-F238E27FC236}">
                <a16:creationId xmlns:a16="http://schemas.microsoft.com/office/drawing/2014/main" id="{1973C0AF-5B62-0DEE-D17E-ACEB983D776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993629" y="5167556"/>
            <a:ext cx="1186554" cy="231166"/>
          </a:xfrm>
        </p:spPr>
        <p:txBody>
          <a:bodyPr tIns="0" bIns="0" anchor="b"/>
          <a:lstStyle>
            <a:lvl1pPr marL="0" indent="0">
              <a:spcBef>
                <a:spcPts val="0"/>
              </a:spcBef>
              <a:buNone/>
              <a:defRPr sz="900" b="1" i="0" cap="none" baseline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  <a:lvl2pPr>
              <a:defRPr>
                <a:latin typeface="Interstate Regular" panose="02000503020000020004" pitchFamily="2" charset="0"/>
              </a:defRPr>
            </a:lvl2pPr>
            <a:lvl3pPr>
              <a:defRPr>
                <a:latin typeface="Interstate Regular" panose="02000503020000020004" pitchFamily="2" charset="0"/>
              </a:defRPr>
            </a:lvl3pPr>
            <a:lvl4pPr>
              <a:defRPr>
                <a:latin typeface="Interstate Regular" panose="02000503020000020004" pitchFamily="2" charset="0"/>
              </a:defRPr>
            </a:lvl4pPr>
            <a:lvl5pPr>
              <a:defRPr>
                <a:latin typeface="Interstate Regular" panose="02000503020000020004" pitchFamily="2" charset="0"/>
              </a:defRPr>
            </a:lvl5pPr>
          </a:lstStyle>
          <a:p>
            <a:pPr lvl="0"/>
            <a:r>
              <a:rPr lang="en-US"/>
              <a:t>Add total area title</a:t>
            </a:r>
            <a:endParaRPr lang="en-US" dirty="0"/>
          </a:p>
        </p:txBody>
      </p:sp>
      <p:sp>
        <p:nvSpPr>
          <p:cNvPr id="22" name="Platshållare för text 27">
            <a:extLst>
              <a:ext uri="{FF2B5EF4-FFF2-40B4-BE49-F238E27FC236}">
                <a16:creationId xmlns:a16="http://schemas.microsoft.com/office/drawing/2014/main" id="{91FA47DF-F7D6-D249-FD50-9A594AF1BEE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693466" y="5447263"/>
            <a:ext cx="1186554" cy="724628"/>
          </a:xfrm>
        </p:spPr>
        <p:txBody>
          <a:bodyPr/>
          <a:lstStyle>
            <a:lvl1pPr marL="85725" indent="-85725">
              <a:spcBef>
                <a:spcPts val="0"/>
              </a:spcBef>
              <a:defRPr sz="900">
                <a:latin typeface="Inter" panose="02000503000000020004" pitchFamily="2" charset="0"/>
                <a:ea typeface="Inter" panose="02000503000000020004" pitchFamily="2" charset="0"/>
              </a:defRPr>
            </a:lvl1pPr>
            <a:lvl2pPr marL="359191" indent="0">
              <a:spcBef>
                <a:spcPts val="0"/>
              </a:spcBef>
              <a:buNone/>
              <a:defRPr sz="900">
                <a:latin typeface="Inter" panose="02000503000000020004" pitchFamily="2" charset="0"/>
                <a:ea typeface="Inter" panose="02000503000000020004" pitchFamily="2" charset="0"/>
              </a:defRPr>
            </a:lvl2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23" name="Platshållare för text 27">
            <a:extLst>
              <a:ext uri="{FF2B5EF4-FFF2-40B4-BE49-F238E27FC236}">
                <a16:creationId xmlns:a16="http://schemas.microsoft.com/office/drawing/2014/main" id="{E993F15C-9B9B-7EA1-10D4-07FE6621C23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93629" y="5447263"/>
            <a:ext cx="1186553" cy="724628"/>
          </a:xfrm>
        </p:spPr>
        <p:txBody>
          <a:bodyPr/>
          <a:lstStyle>
            <a:lvl1pPr marL="85725" indent="-85725">
              <a:spcBef>
                <a:spcPts val="0"/>
              </a:spcBef>
              <a:defRPr sz="900">
                <a:latin typeface="Inter" panose="02000503000000020004" pitchFamily="2" charset="0"/>
                <a:ea typeface="Inter" panose="02000503000000020004" pitchFamily="2" charset="0"/>
              </a:defRPr>
            </a:lvl1pPr>
            <a:lvl2pPr marL="359191" indent="0">
              <a:spcBef>
                <a:spcPts val="0"/>
              </a:spcBef>
              <a:buNone/>
              <a:defRPr sz="900">
                <a:latin typeface="Inter" panose="02000503000000020004" pitchFamily="2" charset="0"/>
                <a:ea typeface="Inter" panose="02000503000000020004" pitchFamily="2" charset="0"/>
              </a:defRPr>
            </a:lvl2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7D84FCC-5DB4-1616-7DAF-B52C4BED8E2C}"/>
              </a:ext>
            </a:extLst>
          </p:cNvPr>
          <p:cNvCxnSpPr>
            <a:cxnSpLocks/>
          </p:cNvCxnSpPr>
          <p:nvPr userDrawn="1"/>
        </p:nvCxnSpPr>
        <p:spPr>
          <a:xfrm>
            <a:off x="431512" y="5012138"/>
            <a:ext cx="5590415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AF24527-62BD-02D9-1BAD-53AD22868B38}"/>
              </a:ext>
            </a:extLst>
          </p:cNvPr>
          <p:cNvCxnSpPr>
            <a:cxnSpLocks/>
          </p:cNvCxnSpPr>
          <p:nvPr userDrawn="1"/>
        </p:nvCxnSpPr>
        <p:spPr>
          <a:xfrm>
            <a:off x="431512" y="6347226"/>
            <a:ext cx="5590415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ooter Placeholder 25">
            <a:extLst>
              <a:ext uri="{FF2B5EF4-FFF2-40B4-BE49-F238E27FC236}">
                <a16:creationId xmlns:a16="http://schemas.microsoft.com/office/drawing/2014/main" id="{64125C14-B93D-0485-915D-85D5E507A148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5F84D64C-B58C-D50F-1D49-29F7814FEAB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1" name="Platshållare för text 27">
            <a:extLst>
              <a:ext uri="{FF2B5EF4-FFF2-40B4-BE49-F238E27FC236}">
                <a16:creationId xmlns:a16="http://schemas.microsoft.com/office/drawing/2014/main" id="{2282C445-FDDF-056F-DC62-EEA343D9F94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283033" y="5167556"/>
            <a:ext cx="1186554" cy="231166"/>
          </a:xfrm>
        </p:spPr>
        <p:txBody>
          <a:bodyPr tIns="0" bIns="0" anchor="b"/>
          <a:lstStyle>
            <a:lvl1pPr marL="0" indent="0">
              <a:spcBef>
                <a:spcPts val="0"/>
              </a:spcBef>
              <a:buNone/>
              <a:defRPr sz="900" b="1" i="0" cap="none" baseline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  <a:lvl2pPr>
              <a:defRPr>
                <a:latin typeface="Interstate Regular" panose="02000503020000020004" pitchFamily="2" charset="0"/>
              </a:defRPr>
            </a:lvl2pPr>
            <a:lvl3pPr>
              <a:defRPr>
                <a:latin typeface="Interstate Regular" panose="02000503020000020004" pitchFamily="2" charset="0"/>
              </a:defRPr>
            </a:lvl3pPr>
            <a:lvl4pPr>
              <a:defRPr>
                <a:latin typeface="Interstate Regular" panose="02000503020000020004" pitchFamily="2" charset="0"/>
              </a:defRPr>
            </a:lvl4pPr>
            <a:lvl5pPr>
              <a:defRPr>
                <a:latin typeface="Interstate Regular" panose="02000503020000020004" pitchFamily="2" charset="0"/>
              </a:defRPr>
            </a:lvl5pPr>
          </a:lstStyle>
          <a:p>
            <a:pPr lvl="0"/>
            <a:r>
              <a:rPr lang="en-US"/>
              <a:t>Add managed title</a:t>
            </a:r>
            <a:endParaRPr lang="en-US" dirty="0"/>
          </a:p>
        </p:txBody>
      </p:sp>
      <p:sp>
        <p:nvSpPr>
          <p:cNvPr id="32" name="Platshållare för text 27">
            <a:extLst>
              <a:ext uri="{FF2B5EF4-FFF2-40B4-BE49-F238E27FC236}">
                <a16:creationId xmlns:a16="http://schemas.microsoft.com/office/drawing/2014/main" id="{51EA9829-6C4C-6596-69BA-7FC7694BD29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283033" y="5447263"/>
            <a:ext cx="1186553" cy="724628"/>
          </a:xfrm>
        </p:spPr>
        <p:txBody>
          <a:bodyPr/>
          <a:lstStyle>
            <a:lvl1pPr marL="85725" indent="-85725">
              <a:spcBef>
                <a:spcPts val="0"/>
              </a:spcBef>
              <a:defRPr sz="900">
                <a:latin typeface="Inter" panose="02000503000000020004" pitchFamily="2" charset="0"/>
                <a:ea typeface="Inter" panose="02000503000000020004" pitchFamily="2" charset="0"/>
              </a:defRPr>
            </a:lvl1pPr>
            <a:lvl2pPr marL="359191" indent="0">
              <a:spcBef>
                <a:spcPts val="0"/>
              </a:spcBef>
              <a:buNone/>
              <a:defRPr sz="1000">
                <a:latin typeface="Inter" panose="02000503000000020004" pitchFamily="2" charset="0"/>
                <a:ea typeface="Inter" panose="02000503000000020004" pitchFamily="2" charset="0"/>
              </a:defRPr>
            </a:lvl2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348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4" userDrawn="1">
          <p15:clr>
            <a:srgbClr val="FBAE40"/>
          </p15:clr>
        </p15:guide>
        <p15:guide id="2" orient="horz" pos="1126" userDrawn="1">
          <p15:clr>
            <a:srgbClr val="FBAE40"/>
          </p15:clr>
        </p15:guide>
        <p15:guide id="3" orient="horz" pos="822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">
    <p:bg>
      <p:bgPr>
        <a:solidFill>
          <a:srgbClr val="E8DE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607836"/>
            <a:ext cx="10245725" cy="748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1" dirty="0"/>
          </a:p>
        </p:txBody>
      </p:sp>
      <p:pic>
        <p:nvPicPr>
          <p:cNvPr id="6" name="Logotype_Outline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078" y="440336"/>
            <a:ext cx="1612714" cy="6608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3" y="4371428"/>
            <a:ext cx="5653087" cy="1502446"/>
          </a:xfrm>
          <a:noFill/>
        </p:spPr>
        <p:txBody>
          <a:bodyPr lIns="0" bIns="0" anchor="b"/>
          <a:lstStyle>
            <a:lvl1pPr algn="l">
              <a:lnSpc>
                <a:spcPct val="95000"/>
              </a:lnSpc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add title for example Thank you!</a:t>
            </a:r>
            <a:endParaRPr lang="en-US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8D9D0943-09F8-0B4F-B3C0-A6AA69D306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2913" y="246787"/>
            <a:ext cx="2499340" cy="708768"/>
          </a:xfrm>
          <a:prstGeom prst="rect">
            <a:avLst/>
          </a:prstGeom>
        </p:spPr>
      </p:pic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6C4AA8C-2AC4-B42A-A09D-089DBA19869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22828" y="1029190"/>
            <a:ext cx="4960990" cy="4596722"/>
          </a:xfrm>
          <a:custGeom>
            <a:avLst/>
            <a:gdLst>
              <a:gd name="connsiteX0" fmla="*/ 1452372 w 5925693"/>
              <a:gd name="connsiteY0" fmla="*/ 0 h 5490591"/>
              <a:gd name="connsiteX1" fmla="*/ 3884105 w 5925693"/>
              <a:gd name="connsiteY1" fmla="*/ 0 h 5490591"/>
              <a:gd name="connsiteX2" fmla="*/ 5925693 w 5925693"/>
              <a:gd name="connsiteY2" fmla="*/ 1874901 h 5490591"/>
              <a:gd name="connsiteX3" fmla="*/ 5925693 w 5925693"/>
              <a:gd name="connsiteY3" fmla="*/ 4455605 h 5490591"/>
              <a:gd name="connsiteX4" fmla="*/ 4135088 w 5925693"/>
              <a:gd name="connsiteY4" fmla="*/ 4455605 h 5490591"/>
              <a:gd name="connsiteX5" fmla="*/ 4135088 w 5925693"/>
              <a:gd name="connsiteY5" fmla="*/ 5490591 h 5490591"/>
              <a:gd name="connsiteX6" fmla="*/ 2131409 w 5925693"/>
              <a:gd name="connsiteY6" fmla="*/ 5490591 h 5490591"/>
              <a:gd name="connsiteX7" fmla="*/ 0 w 5925693"/>
              <a:gd name="connsiteY7" fmla="*/ 4201478 h 5490591"/>
              <a:gd name="connsiteX8" fmla="*/ 0 w 5925693"/>
              <a:gd name="connsiteY8" fmla="*/ 1061085 h 5490591"/>
              <a:gd name="connsiteX9" fmla="*/ 1452372 w 5925693"/>
              <a:gd name="connsiteY9" fmla="*/ 1061085 h 549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25693" h="5490591">
                <a:moveTo>
                  <a:pt x="1452372" y="0"/>
                </a:moveTo>
                <a:lnTo>
                  <a:pt x="3884105" y="0"/>
                </a:lnTo>
                <a:lnTo>
                  <a:pt x="5925693" y="1874901"/>
                </a:lnTo>
                <a:lnTo>
                  <a:pt x="5925693" y="4455605"/>
                </a:lnTo>
                <a:lnTo>
                  <a:pt x="4135088" y="4455605"/>
                </a:lnTo>
                <a:lnTo>
                  <a:pt x="4135088" y="5490591"/>
                </a:lnTo>
                <a:lnTo>
                  <a:pt x="2131409" y="5490591"/>
                </a:lnTo>
                <a:lnTo>
                  <a:pt x="0" y="4201478"/>
                </a:lnTo>
                <a:lnTo>
                  <a:pt x="0" y="1061085"/>
                </a:lnTo>
                <a:lnTo>
                  <a:pt x="1452372" y="106108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image</a:t>
            </a:r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2F5EEC7-A6E3-0293-BEB1-C15C3294A146}"/>
              </a:ext>
            </a:extLst>
          </p:cNvPr>
          <p:cNvGrpSpPr/>
          <p:nvPr userDrawn="1"/>
        </p:nvGrpSpPr>
        <p:grpSpPr>
          <a:xfrm>
            <a:off x="6822831" y="4374429"/>
            <a:ext cx="4960986" cy="1532665"/>
            <a:chOff x="3133725" y="4615814"/>
            <a:chExt cx="5925692" cy="183070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742BF3-8749-1935-14C9-91FFFAD208A2}"/>
                </a:ext>
              </a:extLst>
            </p:cNvPr>
            <p:cNvSpPr/>
            <p:nvPr userDrawn="1"/>
          </p:nvSpPr>
          <p:spPr>
            <a:xfrm>
              <a:off x="7268813" y="4869941"/>
              <a:ext cx="1790604" cy="541591"/>
            </a:xfrm>
            <a:custGeom>
              <a:avLst/>
              <a:gdLst>
                <a:gd name="connsiteX0" fmla="*/ 0 w 1790604"/>
                <a:gd name="connsiteY0" fmla="*/ 0 h 541591"/>
                <a:gd name="connsiteX1" fmla="*/ 1790605 w 1790604"/>
                <a:gd name="connsiteY1" fmla="*/ 0 h 541591"/>
                <a:gd name="connsiteX2" fmla="*/ 1790605 w 1790604"/>
                <a:gd name="connsiteY2" fmla="*/ 541592 h 541591"/>
                <a:gd name="connsiteX3" fmla="*/ 0 w 1790604"/>
                <a:gd name="connsiteY3" fmla="*/ 541592 h 541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0604" h="541591">
                  <a:moveTo>
                    <a:pt x="0" y="0"/>
                  </a:moveTo>
                  <a:lnTo>
                    <a:pt x="1790605" y="0"/>
                  </a:lnTo>
                  <a:lnTo>
                    <a:pt x="1790605" y="541592"/>
                  </a:lnTo>
                  <a:lnTo>
                    <a:pt x="0" y="541592"/>
                  </a:lnTo>
                  <a:close/>
                </a:path>
              </a:pathLst>
            </a:custGeom>
            <a:solidFill>
              <a:srgbClr val="FF8C4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0E8A7FF-43CA-6EA4-9022-01ECCEE8DA97}"/>
                </a:ext>
              </a:extLst>
            </p:cNvPr>
            <p:cNvSpPr/>
            <p:nvPr userDrawn="1"/>
          </p:nvSpPr>
          <p:spPr>
            <a:xfrm>
              <a:off x="3133725" y="4615814"/>
              <a:ext cx="2131790" cy="1830704"/>
            </a:xfrm>
            <a:custGeom>
              <a:avLst/>
              <a:gdLst>
                <a:gd name="connsiteX0" fmla="*/ 0 w 2131790"/>
                <a:gd name="connsiteY0" fmla="*/ 541591 h 1830704"/>
                <a:gd name="connsiteX1" fmla="*/ 2131409 w 2131790"/>
                <a:gd name="connsiteY1" fmla="*/ 1830705 h 1830704"/>
                <a:gd name="connsiteX2" fmla="*/ 2131790 w 2131790"/>
                <a:gd name="connsiteY2" fmla="*/ 1830705 h 1830704"/>
                <a:gd name="connsiteX3" fmla="*/ 2131790 w 2131790"/>
                <a:gd name="connsiteY3" fmla="*/ 1289114 h 1830704"/>
                <a:gd name="connsiteX4" fmla="*/ 2131409 w 2131790"/>
                <a:gd name="connsiteY4" fmla="*/ 1289114 h 1830704"/>
                <a:gd name="connsiteX5" fmla="*/ 0 w 2131790"/>
                <a:gd name="connsiteY5" fmla="*/ 0 h 1830704"/>
                <a:gd name="connsiteX6" fmla="*/ 0 w 2131790"/>
                <a:gd name="connsiteY6" fmla="*/ 541591 h 1830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31790" h="1830704">
                  <a:moveTo>
                    <a:pt x="0" y="541591"/>
                  </a:moveTo>
                  <a:lnTo>
                    <a:pt x="2131409" y="1830705"/>
                  </a:lnTo>
                  <a:lnTo>
                    <a:pt x="2131790" y="1830705"/>
                  </a:lnTo>
                  <a:lnTo>
                    <a:pt x="2131790" y="1289114"/>
                  </a:lnTo>
                  <a:lnTo>
                    <a:pt x="2131409" y="1289114"/>
                  </a:lnTo>
                  <a:lnTo>
                    <a:pt x="0" y="0"/>
                  </a:lnTo>
                  <a:lnTo>
                    <a:pt x="0" y="541591"/>
                  </a:lnTo>
                  <a:close/>
                </a:path>
              </a:pathLst>
            </a:custGeom>
            <a:solidFill>
              <a:srgbClr val="B344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4D6C9D4-0CAE-C017-CA1F-64CA3EB61491}"/>
                </a:ext>
              </a:extLst>
            </p:cNvPr>
            <p:cNvSpPr/>
            <p:nvPr userDrawn="1"/>
          </p:nvSpPr>
          <p:spPr>
            <a:xfrm>
              <a:off x="5265515" y="5904928"/>
              <a:ext cx="2003298" cy="541591"/>
            </a:xfrm>
            <a:custGeom>
              <a:avLst/>
              <a:gdLst>
                <a:gd name="connsiteX0" fmla="*/ 0 w 2003298"/>
                <a:gd name="connsiteY0" fmla="*/ 0 h 541591"/>
                <a:gd name="connsiteX1" fmla="*/ 2003298 w 2003298"/>
                <a:gd name="connsiteY1" fmla="*/ 0 h 541591"/>
                <a:gd name="connsiteX2" fmla="*/ 2003298 w 2003298"/>
                <a:gd name="connsiteY2" fmla="*/ 541591 h 541591"/>
                <a:gd name="connsiteX3" fmla="*/ 0 w 2003298"/>
                <a:gd name="connsiteY3" fmla="*/ 541591 h 541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3298" h="541591">
                  <a:moveTo>
                    <a:pt x="0" y="0"/>
                  </a:moveTo>
                  <a:lnTo>
                    <a:pt x="2003298" y="0"/>
                  </a:lnTo>
                  <a:lnTo>
                    <a:pt x="2003298" y="541591"/>
                  </a:lnTo>
                  <a:lnTo>
                    <a:pt x="0" y="541591"/>
                  </a:lnTo>
                  <a:close/>
                </a:path>
              </a:pathLst>
            </a:custGeom>
            <a:solidFill>
              <a:srgbClr val="FF8C4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235775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">
    <p:bg>
      <p:bgPr>
        <a:solidFill>
          <a:srgbClr val="E8DE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607836"/>
            <a:ext cx="10245725" cy="748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1" dirty="0"/>
          </a:p>
        </p:txBody>
      </p:sp>
      <p:pic>
        <p:nvPicPr>
          <p:cNvPr id="6" name="Logotype_Outline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078" y="440336"/>
            <a:ext cx="1612714" cy="660857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9052902" y="5702645"/>
            <a:ext cx="2696185" cy="659829"/>
          </a:xfrm>
        </p:spPr>
        <p:txBody>
          <a:bodyPr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800" cap="none" baseline="0">
                <a:solidFill>
                  <a:schemeClr val="bg2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  <a:lvl2pPr marL="359212" indent="0">
              <a:buFontTx/>
              <a:buNone/>
              <a:defRPr sz="1270" cap="all" baseline="0">
                <a:solidFill>
                  <a:schemeClr val="bg1"/>
                </a:solidFill>
              </a:defRPr>
            </a:lvl2pPr>
            <a:lvl3pPr marL="718094" indent="0">
              <a:buFontTx/>
              <a:buNone/>
              <a:defRPr sz="1270" cap="all" baseline="0">
                <a:solidFill>
                  <a:schemeClr val="bg1"/>
                </a:solidFill>
              </a:defRPr>
            </a:lvl3pPr>
            <a:lvl4pPr marL="978891" indent="0">
              <a:buFontTx/>
              <a:buNone/>
              <a:defRPr sz="1270" cap="all" baseline="0">
                <a:solidFill>
                  <a:schemeClr val="bg1"/>
                </a:solidFill>
              </a:defRPr>
            </a:lvl4pPr>
            <a:lvl5pPr marL="1224153" indent="0">
              <a:buFontTx/>
              <a:buNone/>
              <a:defRPr sz="127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913" y="5995079"/>
            <a:ext cx="7092000" cy="350160"/>
          </a:xfrm>
          <a:noFill/>
        </p:spPr>
        <p:txBody>
          <a:bodyPr lIns="0" tIns="0" bIns="0"/>
          <a:lstStyle>
            <a:lvl1pPr marL="0" indent="0" algn="l">
              <a:spcBef>
                <a:spcPts val="0"/>
              </a:spcBef>
              <a:buNone/>
              <a:defRPr sz="1600" cap="none" baseline="0">
                <a:solidFill>
                  <a:schemeClr val="bg2"/>
                </a:solidFill>
                <a:latin typeface="+mn-lt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r>
              <a:rPr lang="en-US"/>
              <a:t>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3" y="4371428"/>
            <a:ext cx="7092000" cy="1502446"/>
          </a:xfrm>
          <a:noFill/>
        </p:spPr>
        <p:txBody>
          <a:bodyPr lIns="0" bIns="0" anchor="b"/>
          <a:lstStyle>
            <a:lvl1pPr algn="l">
              <a:lnSpc>
                <a:spcPct val="95000"/>
              </a:lnSpc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8D9D0943-09F8-0B4F-B3C0-A6AA69D306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2913" y="246787"/>
            <a:ext cx="2499340" cy="708768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80D300E3-AF77-1014-9833-AA45F46CA41B}"/>
              </a:ext>
            </a:extLst>
          </p:cNvPr>
          <p:cNvGrpSpPr/>
          <p:nvPr userDrawn="1"/>
        </p:nvGrpSpPr>
        <p:grpSpPr>
          <a:xfrm>
            <a:off x="8259431" y="398650"/>
            <a:ext cx="3493521" cy="4280068"/>
            <a:chOff x="3476625" y="219075"/>
            <a:chExt cx="5240464" cy="6420326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95AFB8F-E42C-B329-484A-F450BF5D171D}"/>
                </a:ext>
              </a:extLst>
            </p:cNvPr>
            <p:cNvSpPr/>
            <p:nvPr/>
          </p:nvSpPr>
          <p:spPr>
            <a:xfrm>
              <a:off x="3476625" y="5134070"/>
              <a:ext cx="1621726" cy="544734"/>
            </a:xfrm>
            <a:custGeom>
              <a:avLst/>
              <a:gdLst>
                <a:gd name="connsiteX0" fmla="*/ 0 w 1621726"/>
                <a:gd name="connsiteY0" fmla="*/ 0 h 544734"/>
                <a:gd name="connsiteX1" fmla="*/ 1621727 w 1621726"/>
                <a:gd name="connsiteY1" fmla="*/ 0 h 544734"/>
                <a:gd name="connsiteX2" fmla="*/ 1621727 w 1621726"/>
                <a:gd name="connsiteY2" fmla="*/ 544735 h 544734"/>
                <a:gd name="connsiteX3" fmla="*/ 0 w 1621726"/>
                <a:gd name="connsiteY3" fmla="*/ 544735 h 544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1726" h="544734">
                  <a:moveTo>
                    <a:pt x="0" y="0"/>
                  </a:moveTo>
                  <a:lnTo>
                    <a:pt x="1621727" y="0"/>
                  </a:lnTo>
                  <a:lnTo>
                    <a:pt x="1621727" y="544735"/>
                  </a:lnTo>
                  <a:lnTo>
                    <a:pt x="0" y="544735"/>
                  </a:lnTo>
                  <a:close/>
                </a:path>
              </a:pathLst>
            </a:custGeom>
            <a:solidFill>
              <a:srgbClr val="FF8C4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3BD8E14-5A0B-3938-3EC9-E8A2EB7A4D89}"/>
                </a:ext>
              </a:extLst>
            </p:cNvPr>
            <p:cNvSpPr/>
            <p:nvPr/>
          </p:nvSpPr>
          <p:spPr>
            <a:xfrm>
              <a:off x="5098351" y="5134070"/>
              <a:ext cx="1412367" cy="1504378"/>
            </a:xfrm>
            <a:custGeom>
              <a:avLst/>
              <a:gdLst>
                <a:gd name="connsiteX0" fmla="*/ 0 w 1412367"/>
                <a:gd name="connsiteY0" fmla="*/ 0 h 1504378"/>
                <a:gd name="connsiteX1" fmla="*/ 0 w 1412367"/>
                <a:gd name="connsiteY1" fmla="*/ 544639 h 1504378"/>
                <a:gd name="connsiteX2" fmla="*/ 381 w 1412367"/>
                <a:gd name="connsiteY2" fmla="*/ 544639 h 1504378"/>
                <a:gd name="connsiteX3" fmla="*/ 1412367 w 1412367"/>
                <a:gd name="connsiteY3" fmla="*/ 1504379 h 1504378"/>
                <a:gd name="connsiteX4" fmla="*/ 1412367 w 1412367"/>
                <a:gd name="connsiteY4" fmla="*/ 959644 h 1504378"/>
                <a:gd name="connsiteX5" fmla="*/ 381 w 1412367"/>
                <a:gd name="connsiteY5" fmla="*/ 0 h 1504378"/>
                <a:gd name="connsiteX6" fmla="*/ 0 w 1412367"/>
                <a:gd name="connsiteY6" fmla="*/ 0 h 1504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2367" h="1504378">
                  <a:moveTo>
                    <a:pt x="0" y="0"/>
                  </a:moveTo>
                  <a:lnTo>
                    <a:pt x="0" y="544639"/>
                  </a:lnTo>
                  <a:lnTo>
                    <a:pt x="381" y="544639"/>
                  </a:lnTo>
                  <a:lnTo>
                    <a:pt x="1412367" y="1504379"/>
                  </a:lnTo>
                  <a:lnTo>
                    <a:pt x="1412367" y="959644"/>
                  </a:lnTo>
                  <a:lnTo>
                    <a:pt x="3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44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252E61C-B6D3-359F-448B-7B7524AB12BE}"/>
                </a:ext>
              </a:extLst>
            </p:cNvPr>
            <p:cNvSpPr/>
            <p:nvPr/>
          </p:nvSpPr>
          <p:spPr>
            <a:xfrm>
              <a:off x="6510718" y="6093714"/>
              <a:ext cx="2206370" cy="545687"/>
            </a:xfrm>
            <a:custGeom>
              <a:avLst/>
              <a:gdLst>
                <a:gd name="connsiteX0" fmla="*/ 0 w 2206370"/>
                <a:gd name="connsiteY0" fmla="*/ 544735 h 545687"/>
                <a:gd name="connsiteX1" fmla="*/ 1524 w 2206370"/>
                <a:gd name="connsiteY1" fmla="*/ 545687 h 545687"/>
                <a:gd name="connsiteX2" fmla="*/ 2206371 w 2206370"/>
                <a:gd name="connsiteY2" fmla="*/ 545687 h 545687"/>
                <a:gd name="connsiteX3" fmla="*/ 2206371 w 2206370"/>
                <a:gd name="connsiteY3" fmla="*/ 952 h 545687"/>
                <a:gd name="connsiteX4" fmla="*/ 1524 w 2206370"/>
                <a:gd name="connsiteY4" fmla="*/ 952 h 545687"/>
                <a:gd name="connsiteX5" fmla="*/ 0 w 2206370"/>
                <a:gd name="connsiteY5" fmla="*/ 0 h 545687"/>
                <a:gd name="connsiteX6" fmla="*/ 0 w 2206370"/>
                <a:gd name="connsiteY6" fmla="*/ 544735 h 54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6370" h="545687">
                  <a:moveTo>
                    <a:pt x="0" y="544735"/>
                  </a:moveTo>
                  <a:lnTo>
                    <a:pt x="1524" y="545687"/>
                  </a:lnTo>
                  <a:lnTo>
                    <a:pt x="2206371" y="545687"/>
                  </a:lnTo>
                  <a:lnTo>
                    <a:pt x="2206371" y="952"/>
                  </a:lnTo>
                  <a:lnTo>
                    <a:pt x="1524" y="952"/>
                  </a:lnTo>
                  <a:lnTo>
                    <a:pt x="0" y="0"/>
                  </a:lnTo>
                  <a:lnTo>
                    <a:pt x="0" y="544735"/>
                  </a:lnTo>
                  <a:close/>
                </a:path>
              </a:pathLst>
            </a:custGeom>
            <a:solidFill>
              <a:srgbClr val="FF8C4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A38A44E-8A13-6BE4-16E0-54266700F27C}"/>
                </a:ext>
              </a:extLst>
            </p:cNvPr>
            <p:cNvSpPr/>
            <p:nvPr userDrawn="1"/>
          </p:nvSpPr>
          <p:spPr>
            <a:xfrm>
              <a:off x="3476625" y="219075"/>
              <a:ext cx="5240464" cy="5875591"/>
            </a:xfrm>
            <a:custGeom>
              <a:avLst/>
              <a:gdLst>
                <a:gd name="connsiteX0" fmla="*/ 0 w 5240464"/>
                <a:gd name="connsiteY0" fmla="*/ 4914996 h 5875591"/>
                <a:gd name="connsiteX1" fmla="*/ 1622108 w 5240464"/>
                <a:gd name="connsiteY1" fmla="*/ 4914996 h 5875591"/>
                <a:gd name="connsiteX2" fmla="*/ 3035618 w 5240464"/>
                <a:gd name="connsiteY2" fmla="*/ 5875592 h 5875591"/>
                <a:gd name="connsiteX3" fmla="*/ 5240465 w 5240464"/>
                <a:gd name="connsiteY3" fmla="*/ 5875592 h 5875591"/>
                <a:gd name="connsiteX4" fmla="*/ 5240465 w 5240464"/>
                <a:gd name="connsiteY4" fmla="*/ 1699832 h 5875591"/>
                <a:gd name="connsiteX5" fmla="*/ 4304253 w 5240464"/>
                <a:gd name="connsiteY5" fmla="*/ 1699832 h 5875591"/>
                <a:gd name="connsiteX6" fmla="*/ 2596420 w 5240464"/>
                <a:gd name="connsiteY6" fmla="*/ 0 h 5875591"/>
                <a:gd name="connsiteX7" fmla="*/ 888492 w 5240464"/>
                <a:gd name="connsiteY7" fmla="*/ 1692307 h 5875591"/>
                <a:gd name="connsiteX8" fmla="*/ 888492 w 5240464"/>
                <a:gd name="connsiteY8" fmla="*/ 2384774 h 5875591"/>
                <a:gd name="connsiteX9" fmla="*/ 0 w 5240464"/>
                <a:gd name="connsiteY9" fmla="*/ 2384774 h 5875591"/>
                <a:gd name="connsiteX10" fmla="*/ 0 w 5240464"/>
                <a:gd name="connsiteY10" fmla="*/ 4914996 h 5875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40464" h="5875591">
                  <a:moveTo>
                    <a:pt x="0" y="4914996"/>
                  </a:moveTo>
                  <a:lnTo>
                    <a:pt x="1622108" y="4914996"/>
                  </a:lnTo>
                  <a:lnTo>
                    <a:pt x="3035618" y="5875592"/>
                  </a:lnTo>
                  <a:lnTo>
                    <a:pt x="5240465" y="5875592"/>
                  </a:lnTo>
                  <a:lnTo>
                    <a:pt x="5240465" y="1699832"/>
                  </a:lnTo>
                  <a:lnTo>
                    <a:pt x="4304253" y="1699832"/>
                  </a:lnTo>
                  <a:cubicBezTo>
                    <a:pt x="4299871" y="760286"/>
                    <a:pt x="3536918" y="0"/>
                    <a:pt x="2596420" y="0"/>
                  </a:cubicBezTo>
                  <a:cubicBezTo>
                    <a:pt x="1655921" y="0"/>
                    <a:pt x="896969" y="756190"/>
                    <a:pt x="888492" y="1692307"/>
                  </a:cubicBezTo>
                  <a:cubicBezTo>
                    <a:pt x="888492" y="1694783"/>
                    <a:pt x="888492" y="2382298"/>
                    <a:pt x="888492" y="2384774"/>
                  </a:cubicBezTo>
                  <a:lnTo>
                    <a:pt x="0" y="2384774"/>
                  </a:lnTo>
                  <a:lnTo>
                    <a:pt x="0" y="4914996"/>
                  </a:lnTo>
                  <a:close/>
                </a:path>
              </a:pathLst>
            </a:custGeom>
            <a:solidFill>
              <a:srgbClr val="5C7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24512667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 ">
    <p:bg>
      <p:bgPr>
        <a:solidFill>
          <a:srgbClr val="E8DE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607836"/>
            <a:ext cx="10245725" cy="748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1" dirty="0"/>
          </a:p>
        </p:txBody>
      </p:sp>
      <p:pic>
        <p:nvPicPr>
          <p:cNvPr id="6" name="Logotype_Outline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078" y="440336"/>
            <a:ext cx="1612714" cy="660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913" y="5995079"/>
            <a:ext cx="7092000" cy="350160"/>
          </a:xfrm>
          <a:noFill/>
        </p:spPr>
        <p:txBody>
          <a:bodyPr lIns="0" tIns="0" bIns="0"/>
          <a:lstStyle>
            <a:lvl1pPr marL="0" indent="0" algn="l">
              <a:spcBef>
                <a:spcPts val="0"/>
              </a:spcBef>
              <a:buNone/>
              <a:defRPr sz="1600" cap="none" baseline="0">
                <a:solidFill>
                  <a:schemeClr val="bg2"/>
                </a:solidFill>
                <a:latin typeface="+mn-lt"/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r>
              <a:rPr lang="en-US"/>
              <a:t>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913" y="4371428"/>
            <a:ext cx="7092000" cy="1502446"/>
          </a:xfrm>
          <a:noFill/>
        </p:spPr>
        <p:txBody>
          <a:bodyPr lIns="0" bIns="0" anchor="b"/>
          <a:lstStyle>
            <a:lvl1pPr algn="l">
              <a:lnSpc>
                <a:spcPct val="95000"/>
              </a:lnSpc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8D9D0943-09F8-0B4F-B3C0-A6AA69D306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2913" y="246787"/>
            <a:ext cx="2499340" cy="708768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2B0944-5A4E-095E-F7E6-3322950AD16E}"/>
              </a:ext>
            </a:extLst>
          </p:cNvPr>
          <p:cNvGrpSpPr/>
          <p:nvPr userDrawn="1"/>
        </p:nvGrpSpPr>
        <p:grpSpPr>
          <a:xfrm>
            <a:off x="7792189" y="414943"/>
            <a:ext cx="3956897" cy="4028007"/>
            <a:chOff x="3133725" y="414337"/>
            <a:chExt cx="5925692" cy="6032182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4CBAE2E-E371-6A5F-F3B6-A5638758E4E4}"/>
                </a:ext>
              </a:extLst>
            </p:cNvPr>
            <p:cNvSpPr/>
            <p:nvPr/>
          </p:nvSpPr>
          <p:spPr>
            <a:xfrm>
              <a:off x="3133725" y="414337"/>
              <a:ext cx="5925692" cy="5490591"/>
            </a:xfrm>
            <a:custGeom>
              <a:avLst/>
              <a:gdLst>
                <a:gd name="connsiteX0" fmla="*/ 1452372 w 5925692"/>
                <a:gd name="connsiteY0" fmla="*/ 0 h 5490591"/>
                <a:gd name="connsiteX1" fmla="*/ 1452372 w 5925692"/>
                <a:gd name="connsiteY1" fmla="*/ 1061085 h 5490591"/>
                <a:gd name="connsiteX2" fmla="*/ 0 w 5925692"/>
                <a:gd name="connsiteY2" fmla="*/ 1061085 h 5490591"/>
                <a:gd name="connsiteX3" fmla="*/ 0 w 5925692"/>
                <a:gd name="connsiteY3" fmla="*/ 4201478 h 5490591"/>
                <a:gd name="connsiteX4" fmla="*/ 2131409 w 5925692"/>
                <a:gd name="connsiteY4" fmla="*/ 5490591 h 5490591"/>
                <a:gd name="connsiteX5" fmla="*/ 4135088 w 5925692"/>
                <a:gd name="connsiteY5" fmla="*/ 5490591 h 5490591"/>
                <a:gd name="connsiteX6" fmla="*/ 4135088 w 5925692"/>
                <a:gd name="connsiteY6" fmla="*/ 4455605 h 5490591"/>
                <a:gd name="connsiteX7" fmla="*/ 5925693 w 5925692"/>
                <a:gd name="connsiteY7" fmla="*/ 4455605 h 5490591"/>
                <a:gd name="connsiteX8" fmla="*/ 5925693 w 5925692"/>
                <a:gd name="connsiteY8" fmla="*/ 1874901 h 5490591"/>
                <a:gd name="connsiteX9" fmla="*/ 3884105 w 5925692"/>
                <a:gd name="connsiteY9" fmla="*/ 0 h 5490591"/>
                <a:gd name="connsiteX10" fmla="*/ 1452372 w 5925692"/>
                <a:gd name="connsiteY10" fmla="*/ 0 h 5490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25692" h="5490591">
                  <a:moveTo>
                    <a:pt x="1452372" y="0"/>
                  </a:moveTo>
                  <a:lnTo>
                    <a:pt x="1452372" y="1061085"/>
                  </a:lnTo>
                  <a:lnTo>
                    <a:pt x="0" y="1061085"/>
                  </a:lnTo>
                  <a:lnTo>
                    <a:pt x="0" y="4201478"/>
                  </a:lnTo>
                  <a:lnTo>
                    <a:pt x="2131409" y="5490591"/>
                  </a:lnTo>
                  <a:lnTo>
                    <a:pt x="4135088" y="5490591"/>
                  </a:lnTo>
                  <a:lnTo>
                    <a:pt x="4135088" y="4455605"/>
                  </a:lnTo>
                  <a:lnTo>
                    <a:pt x="5925693" y="4455605"/>
                  </a:lnTo>
                  <a:lnTo>
                    <a:pt x="5925693" y="1874901"/>
                  </a:lnTo>
                  <a:lnTo>
                    <a:pt x="3884105" y="0"/>
                  </a:lnTo>
                  <a:lnTo>
                    <a:pt x="1452372" y="0"/>
                  </a:lnTo>
                  <a:close/>
                </a:path>
              </a:pathLst>
            </a:custGeom>
            <a:solidFill>
              <a:srgbClr val="5C7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5D79B24-1111-2D34-3885-B5AA83733DB2}"/>
                </a:ext>
              </a:extLst>
            </p:cNvPr>
            <p:cNvSpPr/>
            <p:nvPr/>
          </p:nvSpPr>
          <p:spPr>
            <a:xfrm>
              <a:off x="7268813" y="4869941"/>
              <a:ext cx="1790604" cy="541591"/>
            </a:xfrm>
            <a:custGeom>
              <a:avLst/>
              <a:gdLst>
                <a:gd name="connsiteX0" fmla="*/ 0 w 1790604"/>
                <a:gd name="connsiteY0" fmla="*/ 0 h 541591"/>
                <a:gd name="connsiteX1" fmla="*/ 1790605 w 1790604"/>
                <a:gd name="connsiteY1" fmla="*/ 0 h 541591"/>
                <a:gd name="connsiteX2" fmla="*/ 1790605 w 1790604"/>
                <a:gd name="connsiteY2" fmla="*/ 541592 h 541591"/>
                <a:gd name="connsiteX3" fmla="*/ 0 w 1790604"/>
                <a:gd name="connsiteY3" fmla="*/ 541592 h 541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0604" h="541591">
                  <a:moveTo>
                    <a:pt x="0" y="0"/>
                  </a:moveTo>
                  <a:lnTo>
                    <a:pt x="1790605" y="0"/>
                  </a:lnTo>
                  <a:lnTo>
                    <a:pt x="1790605" y="541592"/>
                  </a:lnTo>
                  <a:lnTo>
                    <a:pt x="0" y="541592"/>
                  </a:lnTo>
                  <a:close/>
                </a:path>
              </a:pathLst>
            </a:custGeom>
            <a:solidFill>
              <a:srgbClr val="FF8C4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B3A2405-1E8A-250B-9667-3CABC76DE307}"/>
                </a:ext>
              </a:extLst>
            </p:cNvPr>
            <p:cNvSpPr/>
            <p:nvPr/>
          </p:nvSpPr>
          <p:spPr>
            <a:xfrm>
              <a:off x="3133725" y="4615814"/>
              <a:ext cx="2131790" cy="1830704"/>
            </a:xfrm>
            <a:custGeom>
              <a:avLst/>
              <a:gdLst>
                <a:gd name="connsiteX0" fmla="*/ 0 w 2131790"/>
                <a:gd name="connsiteY0" fmla="*/ 541591 h 1830704"/>
                <a:gd name="connsiteX1" fmla="*/ 2131409 w 2131790"/>
                <a:gd name="connsiteY1" fmla="*/ 1830705 h 1830704"/>
                <a:gd name="connsiteX2" fmla="*/ 2131790 w 2131790"/>
                <a:gd name="connsiteY2" fmla="*/ 1830705 h 1830704"/>
                <a:gd name="connsiteX3" fmla="*/ 2131790 w 2131790"/>
                <a:gd name="connsiteY3" fmla="*/ 1289114 h 1830704"/>
                <a:gd name="connsiteX4" fmla="*/ 2131409 w 2131790"/>
                <a:gd name="connsiteY4" fmla="*/ 1289114 h 1830704"/>
                <a:gd name="connsiteX5" fmla="*/ 0 w 2131790"/>
                <a:gd name="connsiteY5" fmla="*/ 0 h 1830704"/>
                <a:gd name="connsiteX6" fmla="*/ 0 w 2131790"/>
                <a:gd name="connsiteY6" fmla="*/ 541591 h 1830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31790" h="1830704">
                  <a:moveTo>
                    <a:pt x="0" y="541591"/>
                  </a:moveTo>
                  <a:lnTo>
                    <a:pt x="2131409" y="1830705"/>
                  </a:lnTo>
                  <a:lnTo>
                    <a:pt x="2131790" y="1830705"/>
                  </a:lnTo>
                  <a:lnTo>
                    <a:pt x="2131790" y="1289114"/>
                  </a:lnTo>
                  <a:lnTo>
                    <a:pt x="2131409" y="1289114"/>
                  </a:lnTo>
                  <a:lnTo>
                    <a:pt x="0" y="0"/>
                  </a:lnTo>
                  <a:lnTo>
                    <a:pt x="0" y="541591"/>
                  </a:lnTo>
                  <a:close/>
                </a:path>
              </a:pathLst>
            </a:custGeom>
            <a:solidFill>
              <a:srgbClr val="B344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CE7DC49-7AE7-DD68-CBE6-E82AA2BCEBF6}"/>
                </a:ext>
              </a:extLst>
            </p:cNvPr>
            <p:cNvSpPr/>
            <p:nvPr/>
          </p:nvSpPr>
          <p:spPr>
            <a:xfrm>
              <a:off x="5265515" y="5904928"/>
              <a:ext cx="2003298" cy="541591"/>
            </a:xfrm>
            <a:custGeom>
              <a:avLst/>
              <a:gdLst>
                <a:gd name="connsiteX0" fmla="*/ 0 w 2003298"/>
                <a:gd name="connsiteY0" fmla="*/ 0 h 541591"/>
                <a:gd name="connsiteX1" fmla="*/ 2003298 w 2003298"/>
                <a:gd name="connsiteY1" fmla="*/ 0 h 541591"/>
                <a:gd name="connsiteX2" fmla="*/ 2003298 w 2003298"/>
                <a:gd name="connsiteY2" fmla="*/ 541591 h 541591"/>
                <a:gd name="connsiteX3" fmla="*/ 0 w 2003298"/>
                <a:gd name="connsiteY3" fmla="*/ 541591 h 541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3298" h="541591">
                  <a:moveTo>
                    <a:pt x="0" y="0"/>
                  </a:moveTo>
                  <a:lnTo>
                    <a:pt x="2003298" y="0"/>
                  </a:lnTo>
                  <a:lnTo>
                    <a:pt x="2003298" y="541591"/>
                  </a:lnTo>
                  <a:lnTo>
                    <a:pt x="0" y="541591"/>
                  </a:lnTo>
                  <a:close/>
                </a:path>
              </a:pathLst>
            </a:custGeom>
            <a:solidFill>
              <a:srgbClr val="FF8C4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0" name="Text Placeholder 14">
            <a:extLst>
              <a:ext uri="{FF2B5EF4-FFF2-40B4-BE49-F238E27FC236}">
                <a16:creationId xmlns:a16="http://schemas.microsoft.com/office/drawing/2014/main" id="{CF37525B-4D76-B016-6E4F-0FD74F0DA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52902" y="5702645"/>
            <a:ext cx="2696185" cy="659829"/>
          </a:xfrm>
        </p:spPr>
        <p:txBody>
          <a:bodyPr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800" cap="none" baseline="0">
                <a:solidFill>
                  <a:schemeClr val="bg2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  <a:lvl2pPr marL="359212" indent="0">
              <a:buFontTx/>
              <a:buNone/>
              <a:defRPr sz="1270" cap="all" baseline="0">
                <a:solidFill>
                  <a:schemeClr val="bg1"/>
                </a:solidFill>
              </a:defRPr>
            </a:lvl2pPr>
            <a:lvl3pPr marL="718094" indent="0">
              <a:buFontTx/>
              <a:buNone/>
              <a:defRPr sz="1270" cap="all" baseline="0">
                <a:solidFill>
                  <a:schemeClr val="bg1"/>
                </a:solidFill>
              </a:defRPr>
            </a:lvl3pPr>
            <a:lvl4pPr marL="978891" indent="0">
              <a:buFontTx/>
              <a:buNone/>
              <a:defRPr sz="1270" cap="all" baseline="0">
                <a:solidFill>
                  <a:schemeClr val="bg1"/>
                </a:solidFill>
              </a:defRPr>
            </a:lvl4pPr>
            <a:lvl5pPr marL="1224153" indent="0">
              <a:buFontTx/>
              <a:buNone/>
              <a:defRPr sz="1270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33417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3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600D066D-C561-AFED-EACE-3584F2F8391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2" y="-1"/>
            <a:ext cx="5930805" cy="6858001"/>
          </a:xfrm>
          <a:custGeom>
            <a:avLst/>
            <a:gdLst>
              <a:gd name="connsiteX0" fmla="*/ 5475 w 5930805"/>
              <a:gd name="connsiteY0" fmla="*/ 0 h 6858001"/>
              <a:gd name="connsiteX1" fmla="*/ 2159417 w 5930805"/>
              <a:gd name="connsiteY1" fmla="*/ 0 h 6858001"/>
              <a:gd name="connsiteX2" fmla="*/ 2227467 w 5930805"/>
              <a:gd name="connsiteY2" fmla="*/ 32495 h 6858001"/>
              <a:gd name="connsiteX3" fmla="*/ 3270538 w 5930805"/>
              <a:gd name="connsiteY3" fmla="*/ 1055246 h 6858001"/>
              <a:gd name="connsiteX4" fmla="*/ 5930805 w 5930805"/>
              <a:gd name="connsiteY4" fmla="*/ 1364872 h 6858001"/>
              <a:gd name="connsiteX5" fmla="*/ 5930805 w 5930805"/>
              <a:gd name="connsiteY5" fmla="*/ 1364883 h 6858001"/>
              <a:gd name="connsiteX6" fmla="*/ 4937767 w 5930805"/>
              <a:gd name="connsiteY6" fmla="*/ 6858001 h 6858001"/>
              <a:gd name="connsiteX7" fmla="*/ 431834 w 5930805"/>
              <a:gd name="connsiteY7" fmla="*/ 6858001 h 6858001"/>
              <a:gd name="connsiteX8" fmla="*/ 431834 w 5930805"/>
              <a:gd name="connsiteY8" fmla="*/ 4652013 h 6858001"/>
              <a:gd name="connsiteX9" fmla="*/ 47822 w 5930805"/>
              <a:gd name="connsiteY9" fmla="*/ 4513882 h 6858001"/>
              <a:gd name="connsiteX10" fmla="*/ 0 w 5930805"/>
              <a:gd name="connsiteY10" fmla="*/ 4489678 h 6858001"/>
              <a:gd name="connsiteX11" fmla="*/ 0 w 5930805"/>
              <a:gd name="connsiteY11" fmla="*/ 263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30805" h="6858001">
                <a:moveTo>
                  <a:pt x="5475" y="0"/>
                </a:moveTo>
                <a:lnTo>
                  <a:pt x="2159417" y="0"/>
                </a:lnTo>
                <a:lnTo>
                  <a:pt x="2227467" y="32495"/>
                </a:lnTo>
                <a:cubicBezTo>
                  <a:pt x="2668818" y="261692"/>
                  <a:pt x="3032937" y="619049"/>
                  <a:pt x="3270538" y="1055246"/>
                </a:cubicBezTo>
                <a:lnTo>
                  <a:pt x="5930805" y="1364872"/>
                </a:lnTo>
                <a:lnTo>
                  <a:pt x="5930805" y="1364883"/>
                </a:lnTo>
                <a:lnTo>
                  <a:pt x="4937767" y="6858001"/>
                </a:lnTo>
                <a:lnTo>
                  <a:pt x="431834" y="6858001"/>
                </a:lnTo>
                <a:lnTo>
                  <a:pt x="431834" y="4652013"/>
                </a:lnTo>
                <a:cubicBezTo>
                  <a:pt x="299127" y="4616326"/>
                  <a:pt x="170796" y="4569956"/>
                  <a:pt x="47822" y="4513882"/>
                </a:cubicBezTo>
                <a:lnTo>
                  <a:pt x="0" y="4489678"/>
                </a:lnTo>
                <a:lnTo>
                  <a:pt x="0" y="263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image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4C412C-C930-4F1E-ABD1-F5095485DE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8">
            <a:extLst>
              <a:ext uri="{FF2B5EF4-FFF2-40B4-BE49-F238E27FC236}">
                <a16:creationId xmlns:a16="http://schemas.microsoft.com/office/drawing/2014/main" id="{24363EA2-53F1-9A2C-DE96-5FFE71D6ED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4216" y="575999"/>
            <a:ext cx="4617784" cy="1327414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73A3E0FB-EA1B-20A0-89E7-75C3ACB3922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61198" y="2168524"/>
            <a:ext cx="4610802" cy="4167475"/>
          </a:xfrm>
        </p:spPr>
        <p:txBody>
          <a:bodyPr tIns="0" bIns="0"/>
          <a:lstStyle>
            <a:lvl1pPr marL="233363" indent="-233363">
              <a:buClrTx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673100" indent="-315913">
              <a:buClrTx/>
              <a:buFont typeface="Source Serif Variable" panose="02040603050405020204" pitchFamily="18" charset="0"/>
              <a:buChar char="‒"/>
              <a:defRPr sz="1400">
                <a:solidFill>
                  <a:schemeClr val="tx1"/>
                </a:solidFill>
              </a:defRPr>
            </a:lvl2pPr>
            <a:lvl3pPr marL="866775" indent="-152400">
              <a:buClrTx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3pPr>
            <a:lvl4pPr marL="1135063" indent="-152400">
              <a:buClrTx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4pPr>
            <a:lvl5pPr marL="1381125" indent="-150813">
              <a:buClrTx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944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4" y="2168525"/>
            <a:ext cx="10801350" cy="4176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B2E4FAB-7E7F-76E2-F90F-8524507FF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02280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7083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3" y="2168524"/>
            <a:ext cx="5040000" cy="4176713"/>
          </a:xfrm>
        </p:spPr>
        <p:txBody>
          <a:bodyPr tIns="0" bIns="0"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03379" y="2168524"/>
            <a:ext cx="5040000" cy="4176713"/>
          </a:xfrm>
        </p:spPr>
        <p:txBody>
          <a:bodyPr tIns="0" bIns="0"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BFA2EF-F517-53DC-CDFE-E69CD5A4E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2472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7083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2" y="2168524"/>
            <a:ext cx="3564000" cy="4176713"/>
          </a:xfrm>
        </p:spPr>
        <p:txBody>
          <a:bodyPr tIns="0" bIns="0"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311824" y="2168524"/>
            <a:ext cx="3564000" cy="4176713"/>
          </a:xfrm>
        </p:spPr>
        <p:txBody>
          <a:bodyPr tIns="0" bIns="0"/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912" y="657225"/>
            <a:ext cx="11306176" cy="12451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8180735" y="2168524"/>
            <a:ext cx="3564000" cy="4176713"/>
          </a:xfrm>
        </p:spPr>
        <p:txBody>
          <a:bodyPr tIns="0" bIns="0"/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2120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(A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3" y="2168525"/>
            <a:ext cx="2592000" cy="4176713"/>
          </a:xfrm>
        </p:spPr>
        <p:txBody>
          <a:bodyPr tIns="0" bIns="0"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911" y="657225"/>
            <a:ext cx="11306175" cy="12451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232A5C6-CCEA-00BA-5090-70BF59100B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347638" y="2168525"/>
            <a:ext cx="2592000" cy="4176713"/>
          </a:xfrm>
        </p:spPr>
        <p:txBody>
          <a:bodyPr tIns="0" bIns="0"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016EF4F-9DB8-E805-079D-664F04B8A4C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52363" y="2168525"/>
            <a:ext cx="2592000" cy="4176713"/>
          </a:xfrm>
        </p:spPr>
        <p:txBody>
          <a:bodyPr tIns="0" bIns="0"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AD6DBE2-8115-A72C-1D08-762B5118FBC0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157088" y="2168525"/>
            <a:ext cx="2592000" cy="4176713"/>
          </a:xfrm>
        </p:spPr>
        <p:txBody>
          <a:bodyPr tIns="0" bIns="0"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6395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2912" y="657225"/>
            <a:ext cx="10800000" cy="12451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912" y="2182368"/>
            <a:ext cx="10800000" cy="41628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6273" y="215115"/>
            <a:ext cx="4114800" cy="13063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 cap="none" spc="45" baseline="0">
                <a:solidFill>
                  <a:schemeClr val="bg2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r>
              <a:rPr lang="en-US"/>
              <a:t>Lorem ipsum dolor sit amet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2913" y="215115"/>
            <a:ext cx="180000" cy="13063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 cap="none" baseline="0">
                <a:solidFill>
                  <a:schemeClr val="bg2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</a:lstStyle>
          <a:p>
            <a:fld id="{874C412C-C930-4F1E-ABD1-F5095485DE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Logotype_Outline" hidden="1"/>
          <p:cNvPicPr>
            <a:picLocks noChangeAspect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9899" y="196827"/>
            <a:ext cx="862586" cy="448057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36CC872E-EE92-AFCC-8138-DB17870CF22C}"/>
              </a:ext>
            </a:extLst>
          </p:cNvPr>
          <p:cNvPicPr>
            <a:picLocks noChangeAspect="1"/>
          </p:cNvPicPr>
          <p:nvPr userDrawn="1"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0977396" y="202116"/>
            <a:ext cx="821494" cy="232961"/>
          </a:xfrm>
          <a:prstGeom prst="rect">
            <a:avLst/>
          </a:prstGeom>
        </p:spPr>
      </p:pic>
      <p:sp>
        <p:nvSpPr>
          <p:cNvPr id="4" name="xxLanguageTextBox">
            <a:extLst>
              <a:ext uri="{FF2B5EF4-FFF2-40B4-BE49-F238E27FC236}">
                <a16:creationId xmlns:a16="http://schemas.microsoft.com/office/drawing/2014/main" id="{D09D4AC6-0857-338D-F4E1-BAEA1F91182D}"/>
              </a:ext>
            </a:extLst>
          </p:cNvPr>
          <p:cNvSpPr/>
          <p:nvPr userDrawn="1">
            <p:custDataLst>
              <p:tags r:id="rId30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84" r:id="rId2"/>
    <p:sldLayoutId id="2147483695" r:id="rId3"/>
    <p:sldLayoutId id="2147483696" r:id="rId4"/>
    <p:sldLayoutId id="2147483689" r:id="rId5"/>
    <p:sldLayoutId id="2147483662" r:id="rId6"/>
    <p:sldLayoutId id="2147483673" r:id="rId7"/>
    <p:sldLayoutId id="2147483685" r:id="rId8"/>
    <p:sldLayoutId id="2147483682" r:id="rId9"/>
    <p:sldLayoutId id="2147483687" r:id="rId10"/>
    <p:sldLayoutId id="2147483688" r:id="rId11"/>
    <p:sldLayoutId id="2147483679" r:id="rId12"/>
    <p:sldLayoutId id="2147483699" r:id="rId13"/>
    <p:sldLayoutId id="2147483700" r:id="rId14"/>
    <p:sldLayoutId id="2147483702" r:id="rId15"/>
    <p:sldLayoutId id="2147483680" r:id="rId16"/>
    <p:sldLayoutId id="2147483703" r:id="rId17"/>
    <p:sldLayoutId id="2147483704" r:id="rId18"/>
    <p:sldLayoutId id="2147483705" r:id="rId19"/>
    <p:sldLayoutId id="2147483690" r:id="rId20"/>
    <p:sldLayoutId id="2147483666" r:id="rId21"/>
    <p:sldLayoutId id="2147483667" r:id="rId22"/>
    <p:sldLayoutId id="2147483663" r:id="rId23"/>
    <p:sldLayoutId id="2147483697" r:id="rId24"/>
    <p:sldLayoutId id="2147483698" r:id="rId25"/>
    <p:sldLayoutId id="2147483709" r:id="rId26"/>
    <p:sldLayoutId id="2147483692" r:id="rId27"/>
    <p:sldLayoutId id="2147483708" r:id="rId28"/>
  </p:sldLayoutIdLst>
  <p:hf hdr="0" ftr="0" dt="0"/>
  <p:txStyles>
    <p:titleStyle>
      <a:lvl1pPr algn="l" defTabSz="914354" rtl="0" eaLnBrk="1" latinLnBrk="0" hangingPunct="1">
        <a:lnSpc>
          <a:spcPct val="100000"/>
        </a:lnSpc>
        <a:spcBef>
          <a:spcPct val="0"/>
        </a:spcBef>
        <a:buNone/>
        <a:defRPr sz="3200" b="1" i="0" kern="1200" cap="none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588" indent="-228588" algn="l" defTabSz="914354" rtl="0" eaLnBrk="1" latinLnBrk="0" hangingPunct="1">
        <a:lnSpc>
          <a:spcPct val="100000"/>
        </a:lnSpc>
        <a:spcBef>
          <a:spcPts val="1800"/>
        </a:spcBef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5" indent="-326574" algn="l" defTabSz="914354" rtl="0" eaLnBrk="1" latinLnBrk="0" hangingPunct="1">
        <a:lnSpc>
          <a:spcPct val="100000"/>
        </a:lnSpc>
        <a:spcBef>
          <a:spcPts val="600"/>
        </a:spcBef>
        <a:buClrTx/>
        <a:buFont typeface="Arial" panose="020B060402020202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81340" indent="-163287" algn="l" defTabSz="914354" rtl="0" eaLnBrk="1" latinLnBrk="0" hangingPunct="1">
        <a:lnSpc>
          <a:spcPct val="100000"/>
        </a:lnSpc>
        <a:spcBef>
          <a:spcPts val="600"/>
        </a:spcBef>
        <a:buClrTx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8" indent="-164171" algn="l" defTabSz="914354" rtl="0" eaLnBrk="1" latinLnBrk="0" hangingPunct="1">
        <a:lnSpc>
          <a:spcPct val="100000"/>
        </a:lnSpc>
        <a:spcBef>
          <a:spcPts val="600"/>
        </a:spcBef>
        <a:buClrTx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9614" indent="-155531" algn="l" defTabSz="914354" rtl="0" eaLnBrk="1" latinLnBrk="0" hangingPunct="1">
        <a:lnSpc>
          <a:spcPct val="100000"/>
        </a:lnSpc>
        <a:spcBef>
          <a:spcPts val="600"/>
        </a:spcBef>
        <a:buClrTx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8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1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1199" userDrawn="1">
          <p15:clr>
            <a:srgbClr val="F26B43"/>
          </p15:clr>
        </p15:guide>
        <p15:guide id="3" orient="horz" pos="414" userDrawn="1">
          <p15:clr>
            <a:srgbClr val="F26B43"/>
          </p15:clr>
        </p15:guide>
        <p15:guide id="4" orient="horz" pos="3997" userDrawn="1">
          <p15:clr>
            <a:srgbClr val="F26B43"/>
          </p15:clr>
        </p15:guide>
        <p15:guide id="5" pos="279" userDrawn="1">
          <p15:clr>
            <a:srgbClr val="F26B43"/>
          </p15:clr>
        </p15:guide>
        <p15:guide id="6" pos="7401" userDrawn="1">
          <p15:clr>
            <a:srgbClr val="F26B43"/>
          </p15:clr>
        </p15:guide>
        <p15:guide id="9" orient="horz" pos="1366" userDrawn="1">
          <p15:clr>
            <a:srgbClr val="F26B43"/>
          </p15:clr>
        </p15:guide>
        <p15:guide id="10" orient="horz" pos="1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.mannik@newsec.ee" TargetMode="Externa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2243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407E6E-056F-E66C-2D0A-103F348E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Chart">
            <a:extLst>
              <a:ext uri="{FF2B5EF4-FFF2-40B4-BE49-F238E27FC236}">
                <a16:creationId xmlns:a16="http://schemas.microsoft.com/office/drawing/2014/main" id="{CBCBD9A5-25D4-8EE3-B05C-976CB96F7D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477223"/>
              </p:ext>
            </p:extLst>
          </p:nvPr>
        </p:nvGraphicFramePr>
        <p:xfrm>
          <a:off x="442913" y="1234911"/>
          <a:ext cx="10801350" cy="5110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3767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9D487E-D28F-92B5-F994-6D3B5CCD9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1800" dirty="0"/>
              <a:t>SKT, intressimäär, töötuse määr Harjumaal</a:t>
            </a:r>
          </a:p>
          <a:p>
            <a:r>
              <a:rPr lang="et-EE" sz="1800" dirty="0"/>
              <a:t>Andmed vahemikust 2006-2021</a:t>
            </a:r>
          </a:p>
          <a:p>
            <a:r>
              <a:rPr lang="et-EE" sz="1800" dirty="0"/>
              <a:t>Mõju vakantsuse määrale</a:t>
            </a:r>
          </a:p>
          <a:p>
            <a:r>
              <a:rPr lang="et-EE" sz="1800" dirty="0"/>
              <a:t>Osa andmetest imputeeritud</a:t>
            </a:r>
          </a:p>
          <a:p>
            <a:r>
              <a:rPr lang="et-EE" sz="1800" dirty="0"/>
              <a:t>Mõju mõõtmiseks lineaarne regressioon mudel</a:t>
            </a:r>
          </a:p>
          <a:p>
            <a:r>
              <a:rPr lang="et-EE" sz="1800" dirty="0"/>
              <a:t>Vakants = </a:t>
            </a:r>
            <a:r>
              <a:rPr lang="el-GR" sz="1800" dirty="0"/>
              <a:t>α + β</a:t>
            </a:r>
            <a:r>
              <a:rPr lang="et-EE" sz="1800" dirty="0"/>
              <a:t> x Töötus + </a:t>
            </a:r>
            <a:r>
              <a:rPr lang="el-GR" sz="1800" dirty="0"/>
              <a:t>γ</a:t>
            </a:r>
            <a:r>
              <a:rPr lang="et-EE" sz="1800" dirty="0"/>
              <a:t> x Intress +  </a:t>
            </a:r>
            <a:r>
              <a:rPr lang="el-GR" sz="1800" dirty="0"/>
              <a:t>δ</a:t>
            </a:r>
            <a:r>
              <a:rPr lang="et-EE" sz="1800" dirty="0"/>
              <a:t> x </a:t>
            </a:r>
            <a:r>
              <a:rPr lang="et-EE" sz="1800" dirty="0" err="1"/>
              <a:t>skt</a:t>
            </a:r>
            <a:r>
              <a:rPr lang="et-EE" sz="1800" dirty="0"/>
              <a:t> + </a:t>
            </a:r>
            <a:r>
              <a:rPr lang="el-GR" sz="1800" dirty="0"/>
              <a:t>ε</a:t>
            </a:r>
            <a:endParaRPr lang="et-EE" sz="1800" dirty="0"/>
          </a:p>
          <a:p>
            <a:endParaRPr lang="et-EE" sz="1800" dirty="0"/>
          </a:p>
          <a:p>
            <a:endParaRPr lang="et-E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DECF7C-724D-1853-CDF4-E9C20C49E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C7FFE6-CFC8-25E2-20CA-9DD7DE7CF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Laopindade vakantsus ja intressimäär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60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F533FC-D331-D453-EF92-E316230A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84D6EE1-4353-08F9-03EF-6CEC751A7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Laopindade vakantsus ja intressimäär</a:t>
            </a:r>
            <a:endParaRPr lang="en-US" dirty="0"/>
          </a:p>
        </p:txBody>
      </p:sp>
      <p:sp>
        <p:nvSpPr>
          <p:cNvPr id="2" name="TekstSylinder 7">
            <a:extLst>
              <a:ext uri="{FF2B5EF4-FFF2-40B4-BE49-F238E27FC236}">
                <a16:creationId xmlns:a16="http://schemas.microsoft.com/office/drawing/2014/main" id="{ACDE0907-FB6A-36E2-0D6F-E0184CA3506E}"/>
              </a:ext>
            </a:extLst>
          </p:cNvPr>
          <p:cNvSpPr txBox="1"/>
          <p:nvPr/>
        </p:nvSpPr>
        <p:spPr>
          <a:xfrm>
            <a:off x="442912" y="6345238"/>
            <a:ext cx="842428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lt-LT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Inter Light" panose="02000503000000020004" pitchFamily="2" charset="0"/>
                <a:ea typeface="Inter Light" panose="02000503000000020004" pitchFamily="2" charset="0"/>
              </a:rPr>
              <a:t>Allikas: Newsec, Statistikaamet, F- Prognoos</a:t>
            </a:r>
            <a:endParaRPr lang="nb-NO" sz="600" dirty="0">
              <a:solidFill>
                <a:schemeClr val="tx1">
                  <a:lumMod val="50000"/>
                  <a:lumOff val="50000"/>
                </a:schemeClr>
              </a:solidFill>
              <a:latin typeface="Inter Light" panose="02000503000000020004" pitchFamily="2" charset="0"/>
              <a:ea typeface="Inter Light" panose="02000503000000020004" pitchFamily="2" charset="0"/>
            </a:endParaRPr>
          </a:p>
        </p:txBody>
      </p:sp>
      <p:graphicFrame>
        <p:nvGraphicFramePr>
          <p:cNvPr id="7" name="Chart">
            <a:extLst>
              <a:ext uri="{FF2B5EF4-FFF2-40B4-BE49-F238E27FC236}">
                <a16:creationId xmlns:a16="http://schemas.microsoft.com/office/drawing/2014/main" id="{65D736DB-D990-D8D0-B056-88D7E892CD8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2913" y="2168525"/>
          <a:ext cx="10801350" cy="4176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1904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52364F-D68B-404B-F606-F13F64200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2913" y="215115"/>
            <a:ext cx="180000" cy="13063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74C412C-C930-4F1E-ABD1-F5095485DE96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0CC70C5-EF4D-712B-2EE4-6DDFCCF5ABD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3379" y="2168524"/>
            <a:ext cx="5040000" cy="4176713"/>
          </a:xfrm>
        </p:spPr>
        <p:txBody>
          <a:bodyPr/>
          <a:lstStyle/>
          <a:p>
            <a:r>
              <a:rPr lang="et-EE" dirty="0"/>
              <a:t>Statistiline olulisus </a:t>
            </a:r>
          </a:p>
          <a:p>
            <a:r>
              <a:rPr lang="et-EE" dirty="0"/>
              <a:t>Mida suurem on intress määr seda suuremaks muutub vakantsus</a:t>
            </a:r>
          </a:p>
          <a:p>
            <a:r>
              <a:rPr lang="et-EE" dirty="0"/>
              <a:t>Intressimäär kasvab 1% võrra, siis vakants kasvab 0,33%</a:t>
            </a:r>
          </a:p>
          <a:p>
            <a:r>
              <a:rPr lang="et-EE" dirty="0"/>
              <a:t>Töötus kasvab 1%, siis vakantsile </a:t>
            </a:r>
            <a:r>
              <a:rPr lang="et-EE"/>
              <a:t>lisandub juurde 1,1%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A2C6882-633B-6786-71EE-689F810BC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657225"/>
            <a:ext cx="10800000" cy="1245171"/>
          </a:xfrm>
        </p:spPr>
        <p:txBody>
          <a:bodyPr anchor="b">
            <a:normAutofit/>
          </a:bodyPr>
          <a:lstStyle/>
          <a:p>
            <a:r>
              <a:rPr lang="et-EE" dirty="0"/>
              <a:t>Laopindade vakantsus ja intressimäär</a:t>
            </a:r>
            <a:endParaRPr lang="en-US" dirty="0"/>
          </a:p>
        </p:txBody>
      </p:sp>
      <p:pic>
        <p:nvPicPr>
          <p:cNvPr id="8" name="Content Placeholder 7" descr="Table&#10;&#10;Description automatically generated">
            <a:extLst>
              <a:ext uri="{FF2B5EF4-FFF2-40B4-BE49-F238E27FC236}">
                <a16:creationId xmlns:a16="http://schemas.microsoft.com/office/drawing/2014/main" id="{F368B33E-FA88-1BDA-50B9-9A31AE4B0E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2912" y="1902396"/>
            <a:ext cx="3384643" cy="4469337"/>
          </a:xfrm>
        </p:spPr>
      </p:pic>
    </p:spTree>
    <p:extLst>
      <p:ext uri="{BB962C8B-B14F-4D97-AF65-F5344CB8AC3E}">
        <p14:creationId xmlns:p14="http://schemas.microsoft.com/office/powerpoint/2010/main" val="3304376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99D37-58F2-4308-9502-85BC5BC20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670" y="3968545"/>
            <a:ext cx="5653087" cy="846195"/>
          </a:xfrm>
        </p:spPr>
        <p:txBody>
          <a:bodyPr/>
          <a:lstStyle/>
          <a:p>
            <a:r>
              <a:rPr lang="et-EE" dirty="0"/>
              <a:t>Tänan kuulamast!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CEAF6C-AB8A-373B-0141-1E2809413D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41B813-6A6A-5F89-917F-F1BEC2939E6D}"/>
              </a:ext>
            </a:extLst>
          </p:cNvPr>
          <p:cNvSpPr txBox="1"/>
          <p:nvPr/>
        </p:nvSpPr>
        <p:spPr>
          <a:xfrm>
            <a:off x="216670" y="5202815"/>
            <a:ext cx="2308645" cy="8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Mihkel Männik</a:t>
            </a:r>
          </a:p>
          <a:p>
            <a:r>
              <a:rPr lang="et-EE" dirty="0">
                <a:hlinkClick r:id="rId2"/>
              </a:rPr>
              <a:t>m</a:t>
            </a:r>
            <a:r>
              <a:rPr lang="et-EE">
                <a:hlinkClick r:id="rId2"/>
              </a:rPr>
              <a:t>.mannik</a:t>
            </a:r>
            <a:r>
              <a:rPr lang="et-EE" dirty="0">
                <a:hlinkClick r:id="rId2"/>
              </a:rPr>
              <a:t>@newsec.ee</a:t>
            </a:r>
            <a:endParaRPr lang="et-EE" dirty="0"/>
          </a:p>
          <a:p>
            <a:r>
              <a:rPr lang="et-EE" dirty="0"/>
              <a:t>53 44 73 17</a:t>
            </a:r>
          </a:p>
        </p:txBody>
      </p:sp>
    </p:spTree>
    <p:extLst>
      <p:ext uri="{BB962C8B-B14F-4D97-AF65-F5344CB8AC3E}">
        <p14:creationId xmlns:p14="http://schemas.microsoft.com/office/powerpoint/2010/main" val="2713578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0B85E-7BE9-36D2-CD90-03E2601F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2913" y="215115"/>
            <a:ext cx="180000" cy="13063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74C412C-C930-4F1E-ABD1-F5095485DE96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20EEE225-C4B1-D38B-CA95-502659F93F2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3379" y="2168524"/>
            <a:ext cx="5040000" cy="4176713"/>
          </a:xfrm>
        </p:spPr>
        <p:txBody>
          <a:bodyPr/>
          <a:lstStyle/>
          <a:p>
            <a:r>
              <a:rPr lang="et-EE" dirty="0"/>
              <a:t>2022 lisandus ca 50000 m2 uut büroopinda</a:t>
            </a:r>
          </a:p>
          <a:p>
            <a:r>
              <a:rPr lang="et-EE" dirty="0"/>
              <a:t>2023 valmib ca 57000 m2</a:t>
            </a:r>
          </a:p>
          <a:p>
            <a:r>
              <a:rPr lang="et-EE" dirty="0"/>
              <a:t>2024 valmib ca 68000 m2</a:t>
            </a:r>
          </a:p>
          <a:p>
            <a:r>
              <a:rPr lang="et-EE" dirty="0"/>
              <a:t>Vähem hooneid kui varasemalt</a:t>
            </a:r>
          </a:p>
          <a:p>
            <a:r>
              <a:rPr lang="et-EE" dirty="0"/>
              <a:t>1 miljoni m2 piir ületatakse ilmselt 2023 aastal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A3499A-B1E7-9840-4877-D46F3D5BA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657225"/>
            <a:ext cx="10800000" cy="1245171"/>
          </a:xfrm>
        </p:spPr>
        <p:txBody>
          <a:bodyPr anchor="b">
            <a:normAutofit/>
          </a:bodyPr>
          <a:lstStyle/>
          <a:p>
            <a:r>
              <a:rPr lang="et-EE" dirty="0"/>
              <a:t>Büroopindade juurdekasv ja kogumaht</a:t>
            </a:r>
            <a:endParaRPr lang="en-US" dirty="0"/>
          </a:p>
        </p:txBody>
      </p:sp>
      <p:sp>
        <p:nvSpPr>
          <p:cNvPr id="2" name="TekstSylinder 7">
            <a:extLst>
              <a:ext uri="{FF2B5EF4-FFF2-40B4-BE49-F238E27FC236}">
                <a16:creationId xmlns:a16="http://schemas.microsoft.com/office/drawing/2014/main" id="{0C36EAE9-C219-1F0B-6CAE-AADE613BA672}"/>
              </a:ext>
            </a:extLst>
          </p:cNvPr>
          <p:cNvSpPr txBox="1"/>
          <p:nvPr/>
        </p:nvSpPr>
        <p:spPr>
          <a:xfrm>
            <a:off x="532913" y="6299070"/>
            <a:ext cx="842428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lt-LT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Inter Light" panose="02000503000000020004" pitchFamily="2" charset="0"/>
                <a:ea typeface="Inter Light" panose="02000503000000020004" pitchFamily="2" charset="0"/>
              </a:rPr>
              <a:t>Allikas: Newsec, F-Prognoos</a:t>
            </a:r>
            <a:endParaRPr lang="nb-NO" sz="600" dirty="0">
              <a:solidFill>
                <a:schemeClr val="tx1">
                  <a:lumMod val="50000"/>
                  <a:lumOff val="50000"/>
                </a:schemeClr>
              </a:solidFill>
              <a:latin typeface="Inter Light" panose="02000503000000020004" pitchFamily="2" charset="0"/>
              <a:ea typeface="Inter Light" panose="02000503000000020004" pitchFamily="2" charset="0"/>
            </a:endParaRPr>
          </a:p>
        </p:txBody>
      </p:sp>
      <p:graphicFrame>
        <p:nvGraphicFramePr>
          <p:cNvPr id="9" name="Chart2">
            <a:extLst>
              <a:ext uri="{FF2B5EF4-FFF2-40B4-BE49-F238E27FC236}">
                <a16:creationId xmlns:a16="http://schemas.microsoft.com/office/drawing/2014/main" id="{F5D73EC4-02EF-0FD9-89F1-C81710F3A8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116866"/>
              </p:ext>
            </p:extLst>
          </p:nvPr>
        </p:nvGraphicFramePr>
        <p:xfrm>
          <a:off x="442913" y="2168525"/>
          <a:ext cx="5040312" cy="4130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988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4AC800-747C-A35F-7D41-F1BAF5A00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94430B-0420-88C5-00C1-FBEDED15C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Büroode üürihinnad</a:t>
            </a:r>
            <a:endParaRPr lang="en-US" dirty="0"/>
          </a:p>
        </p:txBody>
      </p:sp>
      <p:sp>
        <p:nvSpPr>
          <p:cNvPr id="2" name="TekstSylinder 7">
            <a:extLst>
              <a:ext uri="{FF2B5EF4-FFF2-40B4-BE49-F238E27FC236}">
                <a16:creationId xmlns:a16="http://schemas.microsoft.com/office/drawing/2014/main" id="{D97F92A3-0626-23E6-18D5-1BDB1488F166}"/>
              </a:ext>
            </a:extLst>
          </p:cNvPr>
          <p:cNvSpPr txBox="1"/>
          <p:nvPr/>
        </p:nvSpPr>
        <p:spPr>
          <a:xfrm>
            <a:off x="803396" y="6299071"/>
            <a:ext cx="842428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lt-LT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Inter Light" panose="02000503000000020004" pitchFamily="2" charset="0"/>
                <a:ea typeface="Inter Light" panose="02000503000000020004" pitchFamily="2" charset="0"/>
              </a:rPr>
              <a:t>Allikas: Newsec, F-Prognoos</a:t>
            </a:r>
            <a:endParaRPr lang="nb-NO" sz="600" dirty="0">
              <a:solidFill>
                <a:schemeClr val="tx1">
                  <a:lumMod val="50000"/>
                  <a:lumOff val="50000"/>
                </a:schemeClr>
              </a:solidFill>
              <a:latin typeface="Inter Light" panose="02000503000000020004" pitchFamily="2" charset="0"/>
              <a:ea typeface="Inter Light" panose="02000503000000020004" pitchFamily="2" charset="0"/>
            </a:endParaRPr>
          </a:p>
        </p:txBody>
      </p:sp>
      <p:graphicFrame>
        <p:nvGraphicFramePr>
          <p:cNvPr id="7" name="Chart2">
            <a:extLst>
              <a:ext uri="{FF2B5EF4-FFF2-40B4-BE49-F238E27FC236}">
                <a16:creationId xmlns:a16="http://schemas.microsoft.com/office/drawing/2014/main" id="{8F829FB4-7EA3-C767-7708-6CD5DEC838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662282"/>
              </p:ext>
            </p:extLst>
          </p:nvPr>
        </p:nvGraphicFramePr>
        <p:xfrm>
          <a:off x="442913" y="2168526"/>
          <a:ext cx="10801350" cy="4130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57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4A659E-5487-230A-937E-BB30CE850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0EFC72D-422E-200C-41B4-9648500FC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Büroode vakantsus</a:t>
            </a:r>
            <a:endParaRPr lang="en-US" dirty="0"/>
          </a:p>
        </p:txBody>
      </p:sp>
      <p:sp>
        <p:nvSpPr>
          <p:cNvPr id="2" name="TekstSylinder 7">
            <a:extLst>
              <a:ext uri="{FF2B5EF4-FFF2-40B4-BE49-F238E27FC236}">
                <a16:creationId xmlns:a16="http://schemas.microsoft.com/office/drawing/2014/main" id="{27BD45E3-74E9-E6C6-7B7D-7740DAB75AA4}"/>
              </a:ext>
            </a:extLst>
          </p:cNvPr>
          <p:cNvSpPr txBox="1"/>
          <p:nvPr/>
        </p:nvSpPr>
        <p:spPr>
          <a:xfrm>
            <a:off x="442912" y="6299071"/>
            <a:ext cx="842428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lt-LT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Inter Light" panose="02000503000000020004" pitchFamily="2" charset="0"/>
                <a:ea typeface="Inter Light" panose="02000503000000020004" pitchFamily="2" charset="0"/>
              </a:rPr>
              <a:t>Allikas: Newsec, F- Prgonoos</a:t>
            </a:r>
            <a:endParaRPr lang="nb-NO" sz="600" dirty="0">
              <a:solidFill>
                <a:schemeClr val="tx1">
                  <a:lumMod val="50000"/>
                  <a:lumOff val="50000"/>
                </a:schemeClr>
              </a:solidFill>
              <a:latin typeface="Inter Light" panose="02000503000000020004" pitchFamily="2" charset="0"/>
              <a:ea typeface="Inter Light" panose="02000503000000020004" pitchFamily="2" charset="0"/>
            </a:endParaRPr>
          </a:p>
        </p:txBody>
      </p:sp>
      <p:graphicFrame>
        <p:nvGraphicFramePr>
          <p:cNvPr id="7" name="Chart">
            <a:extLst>
              <a:ext uri="{FF2B5EF4-FFF2-40B4-BE49-F238E27FC236}">
                <a16:creationId xmlns:a16="http://schemas.microsoft.com/office/drawing/2014/main" id="{5FF29E5E-4958-E8F2-275B-45F28236F9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857652"/>
              </p:ext>
            </p:extLst>
          </p:nvPr>
        </p:nvGraphicFramePr>
        <p:xfrm>
          <a:off x="442913" y="2168526"/>
          <a:ext cx="10801350" cy="4130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234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9D487E-D28F-92B5-F994-6D3B5CCD9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1800" dirty="0"/>
              <a:t>SKT, intressimäär, töötuse määr Harjumaal</a:t>
            </a:r>
          </a:p>
          <a:p>
            <a:r>
              <a:rPr lang="et-EE" sz="1800" dirty="0"/>
              <a:t>Andmed vahemikust 2003-2021</a:t>
            </a:r>
          </a:p>
          <a:p>
            <a:r>
              <a:rPr lang="et-EE" sz="1800" dirty="0"/>
              <a:t>Mõju vakantsuse määrale</a:t>
            </a:r>
          </a:p>
          <a:p>
            <a:r>
              <a:rPr lang="et-EE" sz="1800" dirty="0"/>
              <a:t>Osa andmetest imputeeritud</a:t>
            </a:r>
          </a:p>
          <a:p>
            <a:r>
              <a:rPr lang="et-EE" sz="1800" dirty="0"/>
              <a:t>Mõju mõõtmiseks lineaarne regressioon mudel</a:t>
            </a:r>
          </a:p>
          <a:p>
            <a:r>
              <a:rPr lang="et-EE" sz="1800" dirty="0"/>
              <a:t>Vakants = </a:t>
            </a:r>
            <a:r>
              <a:rPr lang="el-GR" sz="1800" dirty="0"/>
              <a:t>α + β</a:t>
            </a:r>
            <a:r>
              <a:rPr lang="et-EE" sz="1800" dirty="0"/>
              <a:t> x Töötus + </a:t>
            </a:r>
            <a:r>
              <a:rPr lang="el-GR" sz="1800" dirty="0"/>
              <a:t>γ</a:t>
            </a:r>
            <a:r>
              <a:rPr lang="et-EE" sz="1800" dirty="0"/>
              <a:t> x Intress +  </a:t>
            </a:r>
            <a:r>
              <a:rPr lang="el-GR" sz="1800" dirty="0"/>
              <a:t>δ</a:t>
            </a:r>
            <a:r>
              <a:rPr lang="et-EE" sz="1800" dirty="0"/>
              <a:t> x </a:t>
            </a:r>
            <a:r>
              <a:rPr lang="et-EE" sz="1800" dirty="0" err="1"/>
              <a:t>skt</a:t>
            </a:r>
            <a:r>
              <a:rPr lang="et-EE" sz="1800" dirty="0"/>
              <a:t> + </a:t>
            </a:r>
            <a:r>
              <a:rPr lang="el-GR" sz="1800" dirty="0"/>
              <a:t>ε</a:t>
            </a:r>
            <a:endParaRPr lang="et-EE" sz="1800" dirty="0"/>
          </a:p>
          <a:p>
            <a:endParaRPr lang="et-EE" sz="1800" dirty="0"/>
          </a:p>
          <a:p>
            <a:endParaRPr lang="et-E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DECF7C-724D-1853-CDF4-E9C20C49E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C7FFE6-CFC8-25E2-20CA-9DD7DE7CF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Büroopindade vakantsus ja intressimäär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3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F533FC-D331-D453-EF92-E316230A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84D6EE1-4353-08F9-03EF-6CEC751A7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Büroopindade vakantsus ja intressimäär</a:t>
            </a:r>
            <a:endParaRPr lang="en-US" dirty="0"/>
          </a:p>
        </p:txBody>
      </p:sp>
      <p:sp>
        <p:nvSpPr>
          <p:cNvPr id="2" name="TekstSylinder 7">
            <a:extLst>
              <a:ext uri="{FF2B5EF4-FFF2-40B4-BE49-F238E27FC236}">
                <a16:creationId xmlns:a16="http://schemas.microsoft.com/office/drawing/2014/main" id="{ACDE0907-FB6A-36E2-0D6F-E0184CA3506E}"/>
              </a:ext>
            </a:extLst>
          </p:cNvPr>
          <p:cNvSpPr txBox="1"/>
          <p:nvPr/>
        </p:nvSpPr>
        <p:spPr>
          <a:xfrm>
            <a:off x="442912" y="6345238"/>
            <a:ext cx="842428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lt-LT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Inter Light" panose="02000503000000020004" pitchFamily="2" charset="0"/>
                <a:ea typeface="Inter Light" panose="02000503000000020004" pitchFamily="2" charset="0"/>
              </a:rPr>
              <a:t>Allikas: Newsec, Statistikaamet, F- Prognoos</a:t>
            </a:r>
            <a:endParaRPr lang="nb-NO" sz="600" dirty="0">
              <a:solidFill>
                <a:schemeClr val="tx1">
                  <a:lumMod val="50000"/>
                  <a:lumOff val="50000"/>
                </a:schemeClr>
              </a:solidFill>
              <a:latin typeface="Inter Light" panose="02000503000000020004" pitchFamily="2" charset="0"/>
              <a:ea typeface="Inter Light" panose="02000503000000020004" pitchFamily="2" charset="0"/>
            </a:endParaRPr>
          </a:p>
        </p:txBody>
      </p:sp>
      <p:graphicFrame>
        <p:nvGraphicFramePr>
          <p:cNvPr id="11" name="Chart2">
            <a:extLst>
              <a:ext uri="{FF2B5EF4-FFF2-40B4-BE49-F238E27FC236}">
                <a16:creationId xmlns:a16="http://schemas.microsoft.com/office/drawing/2014/main" id="{A15B5DAA-CC7B-65A2-FC08-76E60E349DB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2913" y="2168525"/>
          <a:ext cx="10801350" cy="4176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3319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52364F-D68B-404B-F606-F13F64200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2913" y="215115"/>
            <a:ext cx="180000" cy="13063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74C412C-C930-4F1E-ABD1-F5095485DE96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0CC70C5-EF4D-712B-2EE4-6DDFCCF5ABD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3379" y="2168524"/>
            <a:ext cx="5040000" cy="4176713"/>
          </a:xfrm>
        </p:spPr>
        <p:txBody>
          <a:bodyPr/>
          <a:lstStyle/>
          <a:p>
            <a:r>
              <a:rPr lang="et-EE" dirty="0"/>
              <a:t>Statistiline olulisus</a:t>
            </a:r>
          </a:p>
          <a:p>
            <a:r>
              <a:rPr lang="et-EE" dirty="0"/>
              <a:t>Mida suurem on intress määr seda suuremaks muutub vakantsus</a:t>
            </a:r>
          </a:p>
          <a:p>
            <a:r>
              <a:rPr lang="et-EE" dirty="0"/>
              <a:t>Intressi määr kasvab 1% võrra, siis vakants kasvab 0,43%</a:t>
            </a:r>
          </a:p>
          <a:p>
            <a:r>
              <a:rPr lang="et-EE" dirty="0"/>
              <a:t>Töötus kasvab 1% võrra, siis vakants kasvab 0,45%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A2C6882-633B-6786-71EE-689F810BC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657225"/>
            <a:ext cx="10800000" cy="1245171"/>
          </a:xfrm>
        </p:spPr>
        <p:txBody>
          <a:bodyPr anchor="b">
            <a:normAutofit/>
          </a:bodyPr>
          <a:lstStyle/>
          <a:p>
            <a:r>
              <a:rPr lang="et-EE" dirty="0"/>
              <a:t>Büroode vakantsus ja intressimäär</a:t>
            </a:r>
            <a:endParaRPr lang="en-US" dirty="0"/>
          </a:p>
        </p:txBody>
      </p:sp>
      <p:pic>
        <p:nvPicPr>
          <p:cNvPr id="10" name="Content Placeholder 9" descr="Table&#10;&#10;Description automatically generated">
            <a:extLst>
              <a:ext uri="{FF2B5EF4-FFF2-40B4-BE49-F238E27FC236}">
                <a16:creationId xmlns:a16="http://schemas.microsoft.com/office/drawing/2014/main" id="{55D9661B-3874-A0A0-2AEA-A6E75CF4AB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9218" y="1879841"/>
            <a:ext cx="3494782" cy="4447013"/>
          </a:xfrm>
        </p:spPr>
      </p:pic>
    </p:spTree>
    <p:extLst>
      <p:ext uri="{BB962C8B-B14F-4D97-AF65-F5344CB8AC3E}">
        <p14:creationId xmlns:p14="http://schemas.microsoft.com/office/powerpoint/2010/main" val="2903541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3A84D1-B540-0C85-FAC2-DB05F4FB1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2913" y="215115"/>
            <a:ext cx="180000" cy="13063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74C412C-C930-4F1E-ABD1-F5095485DE96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14C6ABB1-6070-9ADB-6560-C90E52D86E0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3379" y="2168524"/>
            <a:ext cx="5040000" cy="4176713"/>
          </a:xfrm>
        </p:spPr>
        <p:txBody>
          <a:bodyPr/>
          <a:lstStyle/>
          <a:p>
            <a:r>
              <a:rPr lang="et-EE" dirty="0"/>
              <a:t>2022 lisandus juurde ca 34 000 m2 laopinda.</a:t>
            </a:r>
          </a:p>
          <a:p>
            <a:r>
              <a:rPr lang="et-EE" dirty="0"/>
              <a:t>Sellel aastal kasvab laopindade maht ca 44000 m2 võrra</a:t>
            </a:r>
          </a:p>
          <a:p>
            <a:r>
              <a:rPr lang="et-EE" dirty="0"/>
              <a:t>Sarnase suurusjärgus lisandus 2022 aastal </a:t>
            </a:r>
            <a:r>
              <a:rPr lang="et-EE" dirty="0" err="1"/>
              <a:t>stockoffice</a:t>
            </a:r>
            <a:r>
              <a:rPr lang="et-EE" dirty="0"/>
              <a:t> tüüpi hooneid </a:t>
            </a:r>
          </a:p>
          <a:p>
            <a:r>
              <a:rPr lang="et-EE" dirty="0"/>
              <a:t>2023 aastal on lisanduva </a:t>
            </a:r>
            <a:r>
              <a:rPr lang="et-EE" dirty="0" err="1"/>
              <a:t>stockoffice</a:t>
            </a:r>
            <a:r>
              <a:rPr lang="et-EE" dirty="0"/>
              <a:t> tüüpi hoonete suurusjärk sama</a:t>
            </a:r>
          </a:p>
          <a:p>
            <a:r>
              <a:rPr lang="et-EE" dirty="0" err="1"/>
              <a:t>Stockoffice</a:t>
            </a:r>
            <a:r>
              <a:rPr lang="et-EE" dirty="0"/>
              <a:t> Eestis oluliselt enam levinud kui Lätis ja Leedus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6057408-D336-C547-1386-617DCDF92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657225"/>
            <a:ext cx="10800000" cy="1245171"/>
          </a:xfrm>
        </p:spPr>
        <p:txBody>
          <a:bodyPr anchor="b">
            <a:normAutofit/>
          </a:bodyPr>
          <a:lstStyle/>
          <a:p>
            <a:r>
              <a:rPr lang="et-EE" dirty="0"/>
              <a:t>Laopinnad</a:t>
            </a:r>
            <a:endParaRPr lang="en-US" dirty="0"/>
          </a:p>
        </p:txBody>
      </p:sp>
      <p:sp>
        <p:nvSpPr>
          <p:cNvPr id="2" name="TekstSylinder 7">
            <a:extLst>
              <a:ext uri="{FF2B5EF4-FFF2-40B4-BE49-F238E27FC236}">
                <a16:creationId xmlns:a16="http://schemas.microsoft.com/office/drawing/2014/main" id="{1C3BA865-A8FF-88A6-E4D6-C4B106BE19F7}"/>
              </a:ext>
            </a:extLst>
          </p:cNvPr>
          <p:cNvSpPr txBox="1"/>
          <p:nvPr/>
        </p:nvSpPr>
        <p:spPr>
          <a:xfrm>
            <a:off x="442912" y="6332411"/>
            <a:ext cx="842428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lt-LT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Inter Light" panose="02000503000000020004" pitchFamily="2" charset="0"/>
                <a:ea typeface="Inter Light" panose="02000503000000020004" pitchFamily="2" charset="0"/>
              </a:rPr>
              <a:t>Allikas: Newsec, F-Prognoos</a:t>
            </a:r>
            <a:endParaRPr lang="nb-NO" sz="600" dirty="0">
              <a:solidFill>
                <a:schemeClr val="tx1">
                  <a:lumMod val="50000"/>
                  <a:lumOff val="50000"/>
                </a:schemeClr>
              </a:solidFill>
              <a:latin typeface="Inter Light" panose="02000503000000020004" pitchFamily="2" charset="0"/>
              <a:ea typeface="Inter Light" panose="02000503000000020004" pitchFamily="2" charset="0"/>
            </a:endParaRPr>
          </a:p>
        </p:txBody>
      </p:sp>
      <p:graphicFrame>
        <p:nvGraphicFramePr>
          <p:cNvPr id="11" name="Chart2">
            <a:extLst>
              <a:ext uri="{FF2B5EF4-FFF2-40B4-BE49-F238E27FC236}">
                <a16:creationId xmlns:a16="http://schemas.microsoft.com/office/drawing/2014/main" id="{BFBCAD62-35CA-4F22-49C1-3C75837574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778997"/>
              </p:ext>
            </p:extLst>
          </p:nvPr>
        </p:nvGraphicFramePr>
        <p:xfrm>
          <a:off x="442913" y="2168525"/>
          <a:ext cx="5040312" cy="4176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6958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4FA667-445C-74BA-8B34-709276F88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412C-C930-4F1E-ABD1-F5095485DE96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357933-3FE5-98F0-AAB0-CA66A69A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Laopinnad</a:t>
            </a:r>
            <a:endParaRPr lang="en-US" dirty="0"/>
          </a:p>
        </p:txBody>
      </p:sp>
      <p:sp>
        <p:nvSpPr>
          <p:cNvPr id="2" name="TekstSylinder 7">
            <a:extLst>
              <a:ext uri="{FF2B5EF4-FFF2-40B4-BE49-F238E27FC236}">
                <a16:creationId xmlns:a16="http://schemas.microsoft.com/office/drawing/2014/main" id="{145A25F8-786A-C586-B79A-89D4CEDE4966}"/>
              </a:ext>
            </a:extLst>
          </p:cNvPr>
          <p:cNvSpPr txBox="1"/>
          <p:nvPr/>
        </p:nvSpPr>
        <p:spPr>
          <a:xfrm>
            <a:off x="574794" y="6105641"/>
            <a:ext cx="842428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lt-LT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Inter Light" panose="02000503000000020004" pitchFamily="2" charset="0"/>
                <a:ea typeface="Inter Light" panose="02000503000000020004" pitchFamily="2" charset="0"/>
              </a:rPr>
              <a:t>Allikas: Newsec, F-Prognoos</a:t>
            </a:r>
            <a:endParaRPr lang="nb-NO" sz="600" dirty="0">
              <a:solidFill>
                <a:schemeClr val="tx1">
                  <a:lumMod val="50000"/>
                  <a:lumOff val="50000"/>
                </a:schemeClr>
              </a:solidFill>
              <a:latin typeface="Inter Light" panose="02000503000000020004" pitchFamily="2" charset="0"/>
              <a:ea typeface="Inter Light" panose="02000503000000020004" pitchFamily="2" charset="0"/>
            </a:endParaRPr>
          </a:p>
        </p:txBody>
      </p:sp>
      <p:graphicFrame>
        <p:nvGraphicFramePr>
          <p:cNvPr id="9" name="Chart">
            <a:extLst>
              <a:ext uri="{FF2B5EF4-FFF2-40B4-BE49-F238E27FC236}">
                <a16:creationId xmlns:a16="http://schemas.microsoft.com/office/drawing/2014/main" id="{5F2DC4B5-0729-09C3-EF77-D7B09E0EB90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2913" y="2168525"/>
          <a:ext cx="10801350" cy="4176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02410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Eng"/>
</p:tagLst>
</file>

<file path=ppt/theme/theme1.xml><?xml version="1.0" encoding="utf-8"?>
<a:theme xmlns:a="http://schemas.openxmlformats.org/drawingml/2006/main" name="Newsec">
  <a:themeElements>
    <a:clrScheme name="Newsec">
      <a:dk1>
        <a:sysClr val="windowText" lastClr="000000"/>
      </a:dk1>
      <a:lt1>
        <a:sysClr val="window" lastClr="FFFFFF"/>
      </a:lt1>
      <a:dk2>
        <a:srgbClr val="E0D1B8"/>
      </a:dk2>
      <a:lt2>
        <a:srgbClr val="5C7FFF"/>
      </a:lt2>
      <a:accent1>
        <a:srgbClr val="151D3B"/>
      </a:accent1>
      <a:accent2>
        <a:srgbClr val="2D4180"/>
      </a:accent2>
      <a:accent3>
        <a:srgbClr val="5C7FFF"/>
      </a:accent3>
      <a:accent4>
        <a:srgbClr val="A1C5FF"/>
      </a:accent4>
      <a:accent5>
        <a:srgbClr val="B34400"/>
      </a:accent5>
      <a:accent6>
        <a:srgbClr val="FF5C00"/>
      </a:accent6>
      <a:hlink>
        <a:srgbClr val="000000"/>
      </a:hlink>
      <a:folHlink>
        <a:srgbClr val="000000"/>
      </a:folHlink>
    </a:clrScheme>
    <a:fontScheme name="Newsec">
      <a:majorFont>
        <a:latin typeface="Source Serif Pro Black"/>
        <a:ea typeface=""/>
        <a:cs typeface=""/>
      </a:majorFont>
      <a:minorFont>
        <a:latin typeface="Source Serif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ewsec.potx" id="{F33E29DA-5381-4CC5-A7B9-BA62A121C103}" vid="{E14AE21A-88A7-4903-8FF0-2C397A7A21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Newsec</Template>
  <TotalTime>8549</TotalTime>
  <Words>360</Words>
  <Application>Microsoft Office PowerPoint</Application>
  <PresentationFormat>Widescreen</PresentationFormat>
  <Paragraphs>84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Inter</vt:lpstr>
      <vt:lpstr>Inter Light</vt:lpstr>
      <vt:lpstr>Interstate Regular</vt:lpstr>
      <vt:lpstr>Source Serif Pro</vt:lpstr>
      <vt:lpstr>Source Serif Pro Black</vt:lpstr>
      <vt:lpstr>Source Serif Variable</vt:lpstr>
      <vt:lpstr>Newsec</vt:lpstr>
      <vt:lpstr>PowerPoint Presentation</vt:lpstr>
      <vt:lpstr>Büroopindade juurdekasv ja kogumaht</vt:lpstr>
      <vt:lpstr>Büroode üürihinnad</vt:lpstr>
      <vt:lpstr>Büroode vakantsus</vt:lpstr>
      <vt:lpstr>Büroopindade vakantsus ja intressimäär</vt:lpstr>
      <vt:lpstr>Büroopindade vakantsus ja intressimäär</vt:lpstr>
      <vt:lpstr>Büroode vakantsus ja intressimäär</vt:lpstr>
      <vt:lpstr>Laopinnad</vt:lpstr>
      <vt:lpstr>Laopinnad</vt:lpstr>
      <vt:lpstr>PowerPoint Presentation</vt:lpstr>
      <vt:lpstr>Laopindade vakantsus ja intressimäär</vt:lpstr>
      <vt:lpstr>Laopindade vakantsus ja intressimäär</vt:lpstr>
      <vt:lpstr>Laopindade vakantsus ja intressimäär</vt:lpstr>
      <vt:lpstr>Tänan kuulamast!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Mihkel Mannik</dc:creator>
  <cp:lastModifiedBy>Mihkel Mannik</cp:lastModifiedBy>
  <cp:revision>1</cp:revision>
  <dcterms:created xsi:type="dcterms:W3CDTF">2022-10-31T12:52:16Z</dcterms:created>
  <dcterms:modified xsi:type="dcterms:W3CDTF">2023-05-18T08:48:45Z</dcterms:modified>
</cp:coreProperties>
</file>