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60" r:id="rId3"/>
    <p:sldId id="295" r:id="rId4"/>
    <p:sldId id="296" r:id="rId5"/>
    <p:sldId id="299" r:id="rId6"/>
    <p:sldId id="297" r:id="rId7"/>
    <p:sldId id="298" r:id="rId8"/>
    <p:sldId id="301" r:id="rId9"/>
    <p:sldId id="290" r:id="rId10"/>
    <p:sldId id="300" r:id="rId11"/>
    <p:sldId id="291" r:id="rId12"/>
    <p:sldId id="294" r:id="rId13"/>
    <p:sldId id="283" r:id="rId14"/>
    <p:sldId id="284" r:id="rId15"/>
    <p:sldId id="286" r:id="rId16"/>
    <p:sldId id="281" r:id="rId17"/>
    <p:sldId id="285" r:id="rId18"/>
    <p:sldId id="287" r:id="rId19"/>
    <p:sldId id="288" r:id="rId20"/>
    <p:sldId id="289" r:id="rId21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20" autoAdjust="0"/>
    <p:restoredTop sz="94660"/>
  </p:normalViewPr>
  <p:slideViewPr>
    <p:cSldViewPr>
      <p:cViewPr>
        <p:scale>
          <a:sx n="100" d="100"/>
          <a:sy n="100" d="100"/>
        </p:scale>
        <p:origin x="5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186F6-130D-4F95-9968-92365A879591}" type="doc">
      <dgm:prSet loTypeId="urn:microsoft.com/office/officeart/2005/8/layout/process4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t-EE"/>
        </a:p>
      </dgm:t>
    </dgm:pt>
    <dgm:pt modelId="{5917204D-54E4-4F08-9C46-61F173CAE279}">
      <dgm:prSet phldrT="[Text]" custT="1"/>
      <dgm:spPr/>
      <dgm:t>
        <a:bodyPr/>
        <a:lstStyle/>
        <a:p>
          <a:r>
            <a:rPr lang="et-EE" sz="3200" dirty="0"/>
            <a:t>PEJ energiatootlikkus</a:t>
          </a:r>
        </a:p>
      </dgm:t>
    </dgm:pt>
    <dgm:pt modelId="{D501D26F-B6E3-404F-A416-7583FB53D0E7}" type="parTrans" cxnId="{CF8DF140-C258-4494-8A07-0F764070E8AB}">
      <dgm:prSet/>
      <dgm:spPr/>
      <dgm:t>
        <a:bodyPr/>
        <a:lstStyle/>
        <a:p>
          <a:endParaRPr lang="et-EE" sz="4800"/>
        </a:p>
      </dgm:t>
    </dgm:pt>
    <dgm:pt modelId="{ECDAF572-1B0D-443A-9375-2344D37091DB}" type="sibTrans" cxnId="{CF8DF140-C258-4494-8A07-0F764070E8AB}">
      <dgm:prSet/>
      <dgm:spPr/>
      <dgm:t>
        <a:bodyPr/>
        <a:lstStyle/>
        <a:p>
          <a:endParaRPr lang="et-EE" sz="4800"/>
        </a:p>
      </dgm:t>
    </dgm:pt>
    <dgm:pt modelId="{6E1E0EB3-8C77-401A-8B8E-F431213219D8}">
      <dgm:prSet phldrT="[Text]" custT="1"/>
      <dgm:spPr/>
      <dgm:t>
        <a:bodyPr/>
        <a:lstStyle/>
        <a:p>
          <a:r>
            <a:rPr lang="et-EE" sz="3200" dirty="0"/>
            <a:t>Liitumised elektrivõrguga</a:t>
          </a:r>
        </a:p>
      </dgm:t>
    </dgm:pt>
    <dgm:pt modelId="{C99C772A-D73F-40CC-9580-416DAAF64EA6}" type="parTrans" cxnId="{CC39E5F5-B57E-4237-B2DB-2489C1660078}">
      <dgm:prSet/>
      <dgm:spPr/>
      <dgm:t>
        <a:bodyPr/>
        <a:lstStyle/>
        <a:p>
          <a:endParaRPr lang="et-EE" sz="4800"/>
        </a:p>
      </dgm:t>
    </dgm:pt>
    <dgm:pt modelId="{11506455-B27A-4266-A0E3-44AEFC6C54B0}" type="sibTrans" cxnId="{CC39E5F5-B57E-4237-B2DB-2489C1660078}">
      <dgm:prSet/>
      <dgm:spPr/>
      <dgm:t>
        <a:bodyPr/>
        <a:lstStyle/>
        <a:p>
          <a:endParaRPr lang="et-EE" sz="4800"/>
        </a:p>
      </dgm:t>
    </dgm:pt>
    <dgm:pt modelId="{79EC4128-DDF9-42C8-BC6A-5EA52DD69C73}">
      <dgm:prSet phldrT="[Text]" custT="1"/>
      <dgm:spPr/>
      <dgm:t>
        <a:bodyPr/>
        <a:lstStyle/>
        <a:p>
          <a:r>
            <a:rPr lang="et-EE" sz="3200" dirty="0"/>
            <a:t>Tehnilised salvestusvõimalused</a:t>
          </a:r>
        </a:p>
      </dgm:t>
    </dgm:pt>
    <dgm:pt modelId="{4BFA9DFE-7AA8-4167-B85D-06E2D432234C}" type="parTrans" cxnId="{01582D94-4349-45D5-87CF-1C8A4DCDA98E}">
      <dgm:prSet/>
      <dgm:spPr/>
      <dgm:t>
        <a:bodyPr/>
        <a:lstStyle/>
        <a:p>
          <a:endParaRPr lang="et-EE" sz="3200"/>
        </a:p>
      </dgm:t>
    </dgm:pt>
    <dgm:pt modelId="{CD240CAD-6AD7-4C3D-B525-4F510D9E0B7B}" type="sibTrans" cxnId="{01582D94-4349-45D5-87CF-1C8A4DCDA98E}">
      <dgm:prSet/>
      <dgm:spPr/>
      <dgm:t>
        <a:bodyPr/>
        <a:lstStyle/>
        <a:p>
          <a:endParaRPr lang="et-EE" sz="3200"/>
        </a:p>
      </dgm:t>
    </dgm:pt>
    <dgm:pt modelId="{727D0BFA-E9E4-4F49-A7BC-37360A609FE1}">
      <dgm:prSet phldrT="[Text]" custT="1"/>
      <dgm:spPr/>
      <dgm:t>
        <a:bodyPr/>
        <a:lstStyle/>
        <a:p>
          <a:r>
            <a:rPr lang="et-EE" sz="3200" dirty="0"/>
            <a:t>Tasuvus</a:t>
          </a:r>
        </a:p>
      </dgm:t>
    </dgm:pt>
    <dgm:pt modelId="{F76D9D2C-E7AA-4EF9-92C6-FE3C9B5847F8}" type="parTrans" cxnId="{784DF0AC-68FE-4E9D-B151-7060D4569984}">
      <dgm:prSet/>
      <dgm:spPr/>
      <dgm:t>
        <a:bodyPr/>
        <a:lstStyle/>
        <a:p>
          <a:endParaRPr lang="et-EE"/>
        </a:p>
      </dgm:t>
    </dgm:pt>
    <dgm:pt modelId="{BCDA71FD-8725-481B-B97C-74EA5AA97A00}" type="sibTrans" cxnId="{784DF0AC-68FE-4E9D-B151-7060D4569984}">
      <dgm:prSet/>
      <dgm:spPr/>
      <dgm:t>
        <a:bodyPr/>
        <a:lstStyle/>
        <a:p>
          <a:endParaRPr lang="et-EE"/>
        </a:p>
      </dgm:t>
    </dgm:pt>
    <dgm:pt modelId="{77DD79E2-C6B0-4737-836F-0B2B56E57A09}" type="pres">
      <dgm:prSet presAssocID="{5A3186F6-130D-4F95-9968-92365A879591}" presName="Name0" presStyleCnt="0">
        <dgm:presLayoutVars>
          <dgm:dir/>
          <dgm:animLvl val="lvl"/>
          <dgm:resizeHandles val="exact"/>
        </dgm:presLayoutVars>
      </dgm:prSet>
      <dgm:spPr/>
    </dgm:pt>
    <dgm:pt modelId="{11D24D23-B091-4CFC-91A8-F8012FA25CE3}" type="pres">
      <dgm:prSet presAssocID="{727D0BFA-E9E4-4F49-A7BC-37360A609FE1}" presName="boxAndChildren" presStyleCnt="0"/>
      <dgm:spPr/>
    </dgm:pt>
    <dgm:pt modelId="{5A40B439-0705-42C9-8030-163619B2344E}" type="pres">
      <dgm:prSet presAssocID="{727D0BFA-E9E4-4F49-A7BC-37360A609FE1}" presName="parentTextBox" presStyleLbl="node1" presStyleIdx="0" presStyleCnt="4"/>
      <dgm:spPr/>
    </dgm:pt>
    <dgm:pt modelId="{E8981392-86F7-498B-931A-96FC13B54BDD}" type="pres">
      <dgm:prSet presAssocID="{CD240CAD-6AD7-4C3D-B525-4F510D9E0B7B}" presName="sp" presStyleCnt="0"/>
      <dgm:spPr/>
    </dgm:pt>
    <dgm:pt modelId="{214A46F3-1CB3-434A-8474-791FD1F69DF9}" type="pres">
      <dgm:prSet presAssocID="{79EC4128-DDF9-42C8-BC6A-5EA52DD69C73}" presName="arrowAndChildren" presStyleCnt="0"/>
      <dgm:spPr/>
    </dgm:pt>
    <dgm:pt modelId="{465CA451-B709-4AE4-827D-8F7583479C09}" type="pres">
      <dgm:prSet presAssocID="{79EC4128-DDF9-42C8-BC6A-5EA52DD69C73}" presName="parentTextArrow" presStyleLbl="node1" presStyleIdx="1" presStyleCnt="4" custLinFactNeighborX="0" custLinFactNeighborY="-2802"/>
      <dgm:spPr/>
    </dgm:pt>
    <dgm:pt modelId="{EE7ECB77-FCFE-4A0B-A16A-85F0DDDA10F2}" type="pres">
      <dgm:prSet presAssocID="{11506455-B27A-4266-A0E3-44AEFC6C54B0}" presName="sp" presStyleCnt="0"/>
      <dgm:spPr/>
    </dgm:pt>
    <dgm:pt modelId="{F06423C4-5C8B-4F34-BE51-3BD259F6ED37}" type="pres">
      <dgm:prSet presAssocID="{6E1E0EB3-8C77-401A-8B8E-F431213219D8}" presName="arrowAndChildren" presStyleCnt="0"/>
      <dgm:spPr/>
    </dgm:pt>
    <dgm:pt modelId="{3B52709D-A674-4B53-8403-A36655E6C0C2}" type="pres">
      <dgm:prSet presAssocID="{6E1E0EB3-8C77-401A-8B8E-F431213219D8}" presName="parentTextArrow" presStyleLbl="node1" presStyleIdx="2" presStyleCnt="4"/>
      <dgm:spPr/>
    </dgm:pt>
    <dgm:pt modelId="{6C2ECB73-7585-4A2C-9521-A5B41960244B}" type="pres">
      <dgm:prSet presAssocID="{ECDAF572-1B0D-443A-9375-2344D37091DB}" presName="sp" presStyleCnt="0"/>
      <dgm:spPr/>
    </dgm:pt>
    <dgm:pt modelId="{C5F5C1BD-3D3B-476B-8ABD-B610DD879AE9}" type="pres">
      <dgm:prSet presAssocID="{5917204D-54E4-4F08-9C46-61F173CAE279}" presName="arrowAndChildren" presStyleCnt="0"/>
      <dgm:spPr/>
    </dgm:pt>
    <dgm:pt modelId="{5DF90641-DAC3-4044-B544-010E9DBCFD50}" type="pres">
      <dgm:prSet presAssocID="{5917204D-54E4-4F08-9C46-61F173CAE279}" presName="parentTextArrow" presStyleLbl="node1" presStyleIdx="3" presStyleCnt="4" custLinFactNeighborY="1408"/>
      <dgm:spPr/>
    </dgm:pt>
  </dgm:ptLst>
  <dgm:cxnLst>
    <dgm:cxn modelId="{E13CD23A-571A-4315-8F80-E36D38B237EB}" type="presOf" srcId="{5917204D-54E4-4F08-9C46-61F173CAE279}" destId="{5DF90641-DAC3-4044-B544-010E9DBCFD50}" srcOrd="0" destOrd="0" presId="urn:microsoft.com/office/officeart/2005/8/layout/process4"/>
    <dgm:cxn modelId="{CF8DF140-C258-4494-8A07-0F764070E8AB}" srcId="{5A3186F6-130D-4F95-9968-92365A879591}" destId="{5917204D-54E4-4F08-9C46-61F173CAE279}" srcOrd="0" destOrd="0" parTransId="{D501D26F-B6E3-404F-A416-7583FB53D0E7}" sibTransId="{ECDAF572-1B0D-443A-9375-2344D37091DB}"/>
    <dgm:cxn modelId="{07F79441-54EF-41ED-A01E-BD3A2ACC37C7}" type="presOf" srcId="{5A3186F6-130D-4F95-9968-92365A879591}" destId="{77DD79E2-C6B0-4737-836F-0B2B56E57A09}" srcOrd="0" destOrd="0" presId="urn:microsoft.com/office/officeart/2005/8/layout/process4"/>
    <dgm:cxn modelId="{9CD3C158-A546-4D2D-8217-63D0A62E0EC3}" type="presOf" srcId="{6E1E0EB3-8C77-401A-8B8E-F431213219D8}" destId="{3B52709D-A674-4B53-8403-A36655E6C0C2}" srcOrd="0" destOrd="0" presId="urn:microsoft.com/office/officeart/2005/8/layout/process4"/>
    <dgm:cxn modelId="{01582D94-4349-45D5-87CF-1C8A4DCDA98E}" srcId="{5A3186F6-130D-4F95-9968-92365A879591}" destId="{79EC4128-DDF9-42C8-BC6A-5EA52DD69C73}" srcOrd="2" destOrd="0" parTransId="{4BFA9DFE-7AA8-4167-B85D-06E2D432234C}" sibTransId="{CD240CAD-6AD7-4C3D-B525-4F510D9E0B7B}"/>
    <dgm:cxn modelId="{28FD2D9B-CBC9-4FB0-B4BD-DADD0BE010C5}" type="presOf" srcId="{79EC4128-DDF9-42C8-BC6A-5EA52DD69C73}" destId="{465CA451-B709-4AE4-827D-8F7583479C09}" srcOrd="0" destOrd="0" presId="urn:microsoft.com/office/officeart/2005/8/layout/process4"/>
    <dgm:cxn modelId="{784DF0AC-68FE-4E9D-B151-7060D4569984}" srcId="{5A3186F6-130D-4F95-9968-92365A879591}" destId="{727D0BFA-E9E4-4F49-A7BC-37360A609FE1}" srcOrd="3" destOrd="0" parTransId="{F76D9D2C-E7AA-4EF9-92C6-FE3C9B5847F8}" sibTransId="{BCDA71FD-8725-481B-B97C-74EA5AA97A00}"/>
    <dgm:cxn modelId="{545134BD-747A-4309-B19F-4CF48FC6D31F}" type="presOf" srcId="{727D0BFA-E9E4-4F49-A7BC-37360A609FE1}" destId="{5A40B439-0705-42C9-8030-163619B2344E}" srcOrd="0" destOrd="0" presId="urn:microsoft.com/office/officeart/2005/8/layout/process4"/>
    <dgm:cxn modelId="{CC39E5F5-B57E-4237-B2DB-2489C1660078}" srcId="{5A3186F6-130D-4F95-9968-92365A879591}" destId="{6E1E0EB3-8C77-401A-8B8E-F431213219D8}" srcOrd="1" destOrd="0" parTransId="{C99C772A-D73F-40CC-9580-416DAAF64EA6}" sibTransId="{11506455-B27A-4266-A0E3-44AEFC6C54B0}"/>
    <dgm:cxn modelId="{C811FBC8-1EDE-4104-AFB3-1AD3870C604A}" type="presParOf" srcId="{77DD79E2-C6B0-4737-836F-0B2B56E57A09}" destId="{11D24D23-B091-4CFC-91A8-F8012FA25CE3}" srcOrd="0" destOrd="0" presId="urn:microsoft.com/office/officeart/2005/8/layout/process4"/>
    <dgm:cxn modelId="{D9E39D38-F401-4B31-AFC8-CCE6082E3019}" type="presParOf" srcId="{11D24D23-B091-4CFC-91A8-F8012FA25CE3}" destId="{5A40B439-0705-42C9-8030-163619B2344E}" srcOrd="0" destOrd="0" presId="urn:microsoft.com/office/officeart/2005/8/layout/process4"/>
    <dgm:cxn modelId="{9A568313-B9D1-4276-9866-4A7A32D45CD6}" type="presParOf" srcId="{77DD79E2-C6B0-4737-836F-0B2B56E57A09}" destId="{E8981392-86F7-498B-931A-96FC13B54BDD}" srcOrd="1" destOrd="0" presId="urn:microsoft.com/office/officeart/2005/8/layout/process4"/>
    <dgm:cxn modelId="{D09C2F87-AD7F-4C7B-8DFC-8FD8A3FCAA2E}" type="presParOf" srcId="{77DD79E2-C6B0-4737-836F-0B2B56E57A09}" destId="{214A46F3-1CB3-434A-8474-791FD1F69DF9}" srcOrd="2" destOrd="0" presId="urn:microsoft.com/office/officeart/2005/8/layout/process4"/>
    <dgm:cxn modelId="{28B0C520-DAAA-4E5D-A3ED-6E1EC7BC1009}" type="presParOf" srcId="{214A46F3-1CB3-434A-8474-791FD1F69DF9}" destId="{465CA451-B709-4AE4-827D-8F7583479C09}" srcOrd="0" destOrd="0" presId="urn:microsoft.com/office/officeart/2005/8/layout/process4"/>
    <dgm:cxn modelId="{43F3BDDF-48AC-421C-A6C6-C2B6196D31CD}" type="presParOf" srcId="{77DD79E2-C6B0-4737-836F-0B2B56E57A09}" destId="{EE7ECB77-FCFE-4A0B-A16A-85F0DDDA10F2}" srcOrd="3" destOrd="0" presId="urn:microsoft.com/office/officeart/2005/8/layout/process4"/>
    <dgm:cxn modelId="{FAF2B18F-3D00-4525-A32A-5F99957703EB}" type="presParOf" srcId="{77DD79E2-C6B0-4737-836F-0B2B56E57A09}" destId="{F06423C4-5C8B-4F34-BE51-3BD259F6ED37}" srcOrd="4" destOrd="0" presId="urn:microsoft.com/office/officeart/2005/8/layout/process4"/>
    <dgm:cxn modelId="{BB159820-ED79-4BCB-84A8-88795EE3FFEA}" type="presParOf" srcId="{F06423C4-5C8B-4F34-BE51-3BD259F6ED37}" destId="{3B52709D-A674-4B53-8403-A36655E6C0C2}" srcOrd="0" destOrd="0" presId="urn:microsoft.com/office/officeart/2005/8/layout/process4"/>
    <dgm:cxn modelId="{86345A4F-72AB-4268-ABCE-A0056FDA4BD5}" type="presParOf" srcId="{77DD79E2-C6B0-4737-836F-0B2B56E57A09}" destId="{6C2ECB73-7585-4A2C-9521-A5B41960244B}" srcOrd="5" destOrd="0" presId="urn:microsoft.com/office/officeart/2005/8/layout/process4"/>
    <dgm:cxn modelId="{D314184B-6581-4D61-8A38-544D3155A1E4}" type="presParOf" srcId="{77DD79E2-C6B0-4737-836F-0B2B56E57A09}" destId="{C5F5C1BD-3D3B-476B-8ABD-B610DD879AE9}" srcOrd="6" destOrd="0" presId="urn:microsoft.com/office/officeart/2005/8/layout/process4"/>
    <dgm:cxn modelId="{09555F53-3FE5-4688-AD5D-2231A93F7FEB}" type="presParOf" srcId="{C5F5C1BD-3D3B-476B-8ABD-B610DD879AE9}" destId="{5DF90641-DAC3-4044-B544-010E9DBCFD5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5F95A8-3E5E-4624-9FB3-1608CE2FB37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87850F3-95D6-4FB4-B3C8-BC5A833ECD25}">
      <dgm:prSet phldrT="[Tekst]"/>
      <dgm:spPr/>
      <dgm:t>
        <a:bodyPr/>
        <a:lstStyle/>
        <a:p>
          <a:r>
            <a:rPr lang="et-EE" dirty="0"/>
            <a:t>Elekter</a:t>
          </a:r>
        </a:p>
        <a:p>
          <a:r>
            <a:rPr lang="et-EE" dirty="0"/>
            <a:t>päikesepaneelidest</a:t>
          </a:r>
          <a:endParaRPr lang="en-GB" dirty="0"/>
        </a:p>
      </dgm:t>
    </dgm:pt>
    <dgm:pt modelId="{E81067A3-D371-48C5-99B0-369365B3B893}" type="parTrans" cxnId="{08DA6784-3063-464D-89C4-2D7424D19A7D}">
      <dgm:prSet/>
      <dgm:spPr/>
      <dgm:t>
        <a:bodyPr/>
        <a:lstStyle/>
        <a:p>
          <a:endParaRPr lang="en-GB"/>
        </a:p>
      </dgm:t>
    </dgm:pt>
    <dgm:pt modelId="{0E402342-7EA1-47FC-8E9E-490BB7331EF2}" type="sibTrans" cxnId="{08DA6784-3063-464D-89C4-2D7424D19A7D}">
      <dgm:prSet/>
      <dgm:spPr/>
      <dgm:t>
        <a:bodyPr/>
        <a:lstStyle/>
        <a:p>
          <a:endParaRPr lang="en-GB"/>
        </a:p>
      </dgm:t>
    </dgm:pt>
    <dgm:pt modelId="{334383A2-8139-4DEB-99BB-AC22FE0CA02A}">
      <dgm:prSet phldrT="[Tekst]"/>
      <dgm:spPr/>
      <dgm:t>
        <a:bodyPr/>
        <a:lstStyle/>
        <a:p>
          <a:r>
            <a:rPr lang="et-EE" dirty="0"/>
            <a:t>Soojus</a:t>
          </a:r>
        </a:p>
      </dgm:t>
    </dgm:pt>
    <dgm:pt modelId="{D944A86E-4A57-4A7B-8E35-9E5CB6435A03}" type="parTrans" cxnId="{1E983B2B-4F74-4BBA-AD54-031B4074EB7C}">
      <dgm:prSet/>
      <dgm:spPr/>
      <dgm:t>
        <a:bodyPr/>
        <a:lstStyle/>
        <a:p>
          <a:endParaRPr lang="en-GB"/>
        </a:p>
      </dgm:t>
    </dgm:pt>
    <dgm:pt modelId="{C207704F-3480-4844-AA3D-C4E9F87AFA3B}" type="sibTrans" cxnId="{1E983B2B-4F74-4BBA-AD54-031B4074EB7C}">
      <dgm:prSet/>
      <dgm:spPr/>
      <dgm:t>
        <a:bodyPr/>
        <a:lstStyle/>
        <a:p>
          <a:endParaRPr lang="en-GB"/>
        </a:p>
      </dgm:t>
    </dgm:pt>
    <dgm:pt modelId="{79418E83-B448-4B0B-849A-A681C57ACAEF}">
      <dgm:prSet phldrT="[Tekst]"/>
      <dgm:spPr/>
      <dgm:t>
        <a:bodyPr/>
        <a:lstStyle/>
        <a:p>
          <a:r>
            <a:rPr lang="et-EE" dirty="0"/>
            <a:t>Vee otseküte</a:t>
          </a:r>
        </a:p>
      </dgm:t>
    </dgm:pt>
    <dgm:pt modelId="{00EE163C-2A66-4A92-858E-DCA0059410A0}" type="parTrans" cxnId="{F6D68415-4E3B-4CB3-AA0A-F84F1ED6E4A2}">
      <dgm:prSet/>
      <dgm:spPr/>
      <dgm:t>
        <a:bodyPr/>
        <a:lstStyle/>
        <a:p>
          <a:endParaRPr lang="en-GB"/>
        </a:p>
      </dgm:t>
    </dgm:pt>
    <dgm:pt modelId="{1439039F-A449-4B29-88F9-6F70837194E2}" type="sibTrans" cxnId="{F6D68415-4E3B-4CB3-AA0A-F84F1ED6E4A2}">
      <dgm:prSet/>
      <dgm:spPr/>
      <dgm:t>
        <a:bodyPr/>
        <a:lstStyle/>
        <a:p>
          <a:endParaRPr lang="en-GB"/>
        </a:p>
      </dgm:t>
    </dgm:pt>
    <dgm:pt modelId="{BDDAF0EB-1038-42C8-B36E-541A3C8E5094}">
      <dgm:prSet phldrT="[Tekst]"/>
      <dgm:spPr/>
      <dgm:t>
        <a:bodyPr/>
        <a:lstStyle/>
        <a:p>
          <a:r>
            <a:rPr lang="et-EE" dirty="0"/>
            <a:t>Seadetemperatuuri reguleerimine</a:t>
          </a:r>
        </a:p>
      </dgm:t>
    </dgm:pt>
    <dgm:pt modelId="{30CA6B49-89D9-4DD0-AF84-3C485D68DCD0}" type="parTrans" cxnId="{30589C63-6E41-44FB-8512-52AA87C2DD69}">
      <dgm:prSet/>
      <dgm:spPr/>
      <dgm:t>
        <a:bodyPr/>
        <a:lstStyle/>
        <a:p>
          <a:endParaRPr lang="en-GB"/>
        </a:p>
      </dgm:t>
    </dgm:pt>
    <dgm:pt modelId="{69DDD0D6-195D-476B-8F6B-EA480B2CCD52}" type="sibTrans" cxnId="{30589C63-6E41-44FB-8512-52AA87C2DD69}">
      <dgm:prSet/>
      <dgm:spPr/>
      <dgm:t>
        <a:bodyPr/>
        <a:lstStyle/>
        <a:p>
          <a:endParaRPr lang="en-GB"/>
        </a:p>
      </dgm:t>
    </dgm:pt>
    <dgm:pt modelId="{94525B0C-485A-4549-91C3-93959E8CC252}">
      <dgm:prSet phldrT="[Tekst]"/>
      <dgm:spPr/>
      <dgm:t>
        <a:bodyPr/>
        <a:lstStyle/>
        <a:p>
          <a:r>
            <a:rPr lang="et-EE" dirty="0"/>
            <a:t>Küte</a:t>
          </a:r>
        </a:p>
      </dgm:t>
    </dgm:pt>
    <dgm:pt modelId="{567F93AB-25B0-4A50-9DE6-1C6CC200935B}" type="parTrans" cxnId="{71A671F9-0AA7-4719-B247-388F133901CF}">
      <dgm:prSet/>
      <dgm:spPr/>
      <dgm:t>
        <a:bodyPr/>
        <a:lstStyle/>
        <a:p>
          <a:endParaRPr lang="en-GB"/>
        </a:p>
      </dgm:t>
    </dgm:pt>
    <dgm:pt modelId="{CC9F851D-FFA9-4843-A3E8-30DB1CEF01E4}" type="sibTrans" cxnId="{71A671F9-0AA7-4719-B247-388F133901CF}">
      <dgm:prSet/>
      <dgm:spPr/>
      <dgm:t>
        <a:bodyPr/>
        <a:lstStyle/>
        <a:p>
          <a:endParaRPr lang="en-GB"/>
        </a:p>
      </dgm:t>
    </dgm:pt>
    <dgm:pt modelId="{D359D771-A37F-4E1F-8B2A-F4A538825C80}">
      <dgm:prSet phldrT="[Tekst]"/>
      <dgm:spPr/>
      <dgm:t>
        <a:bodyPr/>
        <a:lstStyle/>
        <a:p>
          <a:r>
            <a:rPr lang="et-EE" dirty="0"/>
            <a:t>Jahutus</a:t>
          </a:r>
        </a:p>
      </dgm:t>
    </dgm:pt>
    <dgm:pt modelId="{EECC5484-A876-4EFA-82D3-7AB565FD390E}" type="parTrans" cxnId="{FBDF2022-44BC-4D5C-9AF9-651C9EDD20EE}">
      <dgm:prSet/>
      <dgm:spPr/>
      <dgm:t>
        <a:bodyPr/>
        <a:lstStyle/>
        <a:p>
          <a:endParaRPr lang="en-GB"/>
        </a:p>
      </dgm:t>
    </dgm:pt>
    <dgm:pt modelId="{74660653-132F-4AD1-891C-032C59351E64}" type="sibTrans" cxnId="{FBDF2022-44BC-4D5C-9AF9-651C9EDD20EE}">
      <dgm:prSet/>
      <dgm:spPr/>
      <dgm:t>
        <a:bodyPr/>
        <a:lstStyle/>
        <a:p>
          <a:endParaRPr lang="en-GB"/>
        </a:p>
      </dgm:t>
    </dgm:pt>
    <dgm:pt modelId="{66CCD1C8-E485-43F5-965A-5C491F5B1C74}">
      <dgm:prSet phldrT="[Tekst]"/>
      <dgm:spPr/>
      <dgm:t>
        <a:bodyPr/>
        <a:lstStyle/>
        <a:p>
          <a:r>
            <a:rPr lang="et-EE" dirty="0"/>
            <a:t>Boiler</a:t>
          </a:r>
        </a:p>
      </dgm:t>
    </dgm:pt>
    <dgm:pt modelId="{2EA9C32E-3D84-4B85-866D-E98F0126F305}" type="parTrans" cxnId="{D27105E2-9818-4D11-8F72-389540278DBD}">
      <dgm:prSet/>
      <dgm:spPr/>
      <dgm:t>
        <a:bodyPr/>
        <a:lstStyle/>
        <a:p>
          <a:endParaRPr lang="en-GB"/>
        </a:p>
      </dgm:t>
    </dgm:pt>
    <dgm:pt modelId="{2DA95C49-D585-4BF8-85DC-351B686B92AD}" type="sibTrans" cxnId="{D27105E2-9818-4D11-8F72-389540278DBD}">
      <dgm:prSet/>
      <dgm:spPr/>
      <dgm:t>
        <a:bodyPr/>
        <a:lstStyle/>
        <a:p>
          <a:endParaRPr lang="en-GB"/>
        </a:p>
      </dgm:t>
    </dgm:pt>
    <dgm:pt modelId="{4BB25B21-5709-458E-BB0B-EC02BF87CB49}">
      <dgm:prSet phldrT="[Tekst]"/>
      <dgm:spPr/>
      <dgm:t>
        <a:bodyPr/>
        <a:lstStyle/>
        <a:p>
          <a:r>
            <a:rPr lang="et-EE" dirty="0"/>
            <a:t>Põrandaküte</a:t>
          </a:r>
        </a:p>
      </dgm:t>
    </dgm:pt>
    <dgm:pt modelId="{6272FBF0-0231-4238-BDC7-2C069436D49B}" type="parTrans" cxnId="{3CAB23EA-1D18-4972-BB1E-174402545476}">
      <dgm:prSet/>
      <dgm:spPr/>
      <dgm:t>
        <a:bodyPr/>
        <a:lstStyle/>
        <a:p>
          <a:endParaRPr lang="en-GB"/>
        </a:p>
      </dgm:t>
    </dgm:pt>
    <dgm:pt modelId="{A55CED56-8539-4540-8805-C609518D222C}" type="sibTrans" cxnId="{3CAB23EA-1D18-4972-BB1E-174402545476}">
      <dgm:prSet/>
      <dgm:spPr/>
      <dgm:t>
        <a:bodyPr/>
        <a:lstStyle/>
        <a:p>
          <a:endParaRPr lang="en-GB"/>
        </a:p>
      </dgm:t>
    </dgm:pt>
    <dgm:pt modelId="{C38A36D8-1F27-41F7-BF55-61014B5D5428}">
      <dgm:prSet phldrT="[Tekst]"/>
      <dgm:spPr/>
      <dgm:t>
        <a:bodyPr/>
        <a:lstStyle/>
        <a:p>
          <a:r>
            <a:rPr lang="et-EE" dirty="0"/>
            <a:t>Bassein</a:t>
          </a:r>
        </a:p>
      </dgm:t>
    </dgm:pt>
    <dgm:pt modelId="{84F9CFCF-193E-42A1-BCA5-B84BCDF2D164}" type="parTrans" cxnId="{5B406F6C-F7BD-41B1-86EF-DBA64CC36840}">
      <dgm:prSet/>
      <dgm:spPr/>
      <dgm:t>
        <a:bodyPr/>
        <a:lstStyle/>
        <a:p>
          <a:endParaRPr lang="en-GB"/>
        </a:p>
      </dgm:t>
    </dgm:pt>
    <dgm:pt modelId="{2243FF10-1F89-4C86-9CE7-50D1088C87D4}" type="sibTrans" cxnId="{5B406F6C-F7BD-41B1-86EF-DBA64CC36840}">
      <dgm:prSet/>
      <dgm:spPr/>
      <dgm:t>
        <a:bodyPr/>
        <a:lstStyle/>
        <a:p>
          <a:endParaRPr lang="en-GB"/>
        </a:p>
      </dgm:t>
    </dgm:pt>
    <dgm:pt modelId="{9A70F75B-650B-4D20-994B-1C1E82FDB43E}">
      <dgm:prSet phldrT="[Teks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t-EE" dirty="0"/>
            <a:t>Soojaveekollektorid</a:t>
          </a:r>
          <a:endParaRPr lang="en-GB" dirty="0"/>
        </a:p>
      </dgm:t>
    </dgm:pt>
    <dgm:pt modelId="{63D25C0D-FB46-4B74-B30F-0DABCE1CF26D}" type="parTrans" cxnId="{25B928CB-7061-43A0-9169-9381C77C6C3D}">
      <dgm:prSet/>
      <dgm:spPr/>
      <dgm:t>
        <a:bodyPr/>
        <a:lstStyle/>
        <a:p>
          <a:endParaRPr lang="en-GB"/>
        </a:p>
      </dgm:t>
    </dgm:pt>
    <dgm:pt modelId="{FAD0A2C9-E30A-4F9E-A0BC-36EEB2F3DB6A}" type="sibTrans" cxnId="{25B928CB-7061-43A0-9169-9381C77C6C3D}">
      <dgm:prSet/>
      <dgm:spPr/>
      <dgm:t>
        <a:bodyPr/>
        <a:lstStyle/>
        <a:p>
          <a:endParaRPr lang="en-GB"/>
        </a:p>
      </dgm:t>
    </dgm:pt>
    <dgm:pt modelId="{C0029105-4013-4BE4-8AAD-688C7AF065B9}" type="pres">
      <dgm:prSet presAssocID="{BA5F95A8-3E5E-4624-9FB3-1608CE2FB3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4168B16-5F2F-4864-A09E-ACCCD27F9661}" type="pres">
      <dgm:prSet presAssocID="{9A70F75B-650B-4D20-994B-1C1E82FDB43E}" presName="hierRoot1" presStyleCnt="0">
        <dgm:presLayoutVars>
          <dgm:hierBranch val="init"/>
        </dgm:presLayoutVars>
      </dgm:prSet>
      <dgm:spPr/>
    </dgm:pt>
    <dgm:pt modelId="{ADBAB828-6874-4B96-B1DC-FCC00E05DA4B}" type="pres">
      <dgm:prSet presAssocID="{9A70F75B-650B-4D20-994B-1C1E82FDB43E}" presName="rootComposite1" presStyleCnt="0"/>
      <dgm:spPr/>
    </dgm:pt>
    <dgm:pt modelId="{0F547F40-81CA-4AB6-B495-07476907B254}" type="pres">
      <dgm:prSet presAssocID="{9A70F75B-650B-4D20-994B-1C1E82FDB43E}" presName="rootText1" presStyleLbl="node0" presStyleIdx="0" presStyleCnt="2" custLinFactNeighborX="-97843" custLinFactNeighborY="-416">
        <dgm:presLayoutVars>
          <dgm:chPref val="3"/>
        </dgm:presLayoutVars>
      </dgm:prSet>
      <dgm:spPr/>
    </dgm:pt>
    <dgm:pt modelId="{AE2752D1-5D50-4A03-8007-9A7E6489EE17}" type="pres">
      <dgm:prSet presAssocID="{9A70F75B-650B-4D20-994B-1C1E82FDB43E}" presName="rootConnector1" presStyleLbl="node1" presStyleIdx="0" presStyleCnt="0"/>
      <dgm:spPr/>
    </dgm:pt>
    <dgm:pt modelId="{1DB93F2A-5B97-4D3D-A827-5BD4FBE8AD29}" type="pres">
      <dgm:prSet presAssocID="{9A70F75B-650B-4D20-994B-1C1E82FDB43E}" presName="hierChild2" presStyleCnt="0"/>
      <dgm:spPr/>
    </dgm:pt>
    <dgm:pt modelId="{4205569B-D4BF-4ED9-8991-C3ECE5438095}" type="pres">
      <dgm:prSet presAssocID="{9A70F75B-650B-4D20-994B-1C1E82FDB43E}" presName="hierChild3" presStyleCnt="0"/>
      <dgm:spPr/>
    </dgm:pt>
    <dgm:pt modelId="{3F5A3927-7211-4380-8BE9-90CAC24D6FB7}" type="pres">
      <dgm:prSet presAssocID="{787850F3-95D6-4FB4-B3C8-BC5A833ECD25}" presName="hierRoot1" presStyleCnt="0">
        <dgm:presLayoutVars>
          <dgm:hierBranch val="init"/>
        </dgm:presLayoutVars>
      </dgm:prSet>
      <dgm:spPr/>
    </dgm:pt>
    <dgm:pt modelId="{A9F503C4-DEE2-4DF6-B6E7-F1165B3E768E}" type="pres">
      <dgm:prSet presAssocID="{787850F3-95D6-4FB4-B3C8-BC5A833ECD25}" presName="rootComposite1" presStyleCnt="0"/>
      <dgm:spPr/>
    </dgm:pt>
    <dgm:pt modelId="{FE55DE96-9471-48F7-93D1-BB98972AABFD}" type="pres">
      <dgm:prSet presAssocID="{787850F3-95D6-4FB4-B3C8-BC5A833ECD25}" presName="rootText1" presStyleLbl="node0" presStyleIdx="1" presStyleCnt="2">
        <dgm:presLayoutVars>
          <dgm:chPref val="3"/>
        </dgm:presLayoutVars>
      </dgm:prSet>
      <dgm:spPr/>
    </dgm:pt>
    <dgm:pt modelId="{C09C3406-BBDE-415B-9A72-50BC464B6942}" type="pres">
      <dgm:prSet presAssocID="{787850F3-95D6-4FB4-B3C8-BC5A833ECD25}" presName="rootConnector1" presStyleLbl="node1" presStyleIdx="0" presStyleCnt="0"/>
      <dgm:spPr/>
    </dgm:pt>
    <dgm:pt modelId="{9BA8E4CC-40D9-4B77-A992-0DCFEBC1B470}" type="pres">
      <dgm:prSet presAssocID="{787850F3-95D6-4FB4-B3C8-BC5A833ECD25}" presName="hierChild2" presStyleCnt="0"/>
      <dgm:spPr/>
    </dgm:pt>
    <dgm:pt modelId="{85B904AE-5E7A-435B-B070-DB679A5B6E45}" type="pres">
      <dgm:prSet presAssocID="{D944A86E-4A57-4A7B-8E35-9E5CB6435A03}" presName="Name37" presStyleLbl="parChTrans1D2" presStyleIdx="0" presStyleCnt="1"/>
      <dgm:spPr/>
    </dgm:pt>
    <dgm:pt modelId="{393E5F97-70A5-451C-89DD-0E5295C5A411}" type="pres">
      <dgm:prSet presAssocID="{334383A2-8139-4DEB-99BB-AC22FE0CA02A}" presName="hierRoot2" presStyleCnt="0">
        <dgm:presLayoutVars>
          <dgm:hierBranch val="init"/>
        </dgm:presLayoutVars>
      </dgm:prSet>
      <dgm:spPr/>
    </dgm:pt>
    <dgm:pt modelId="{55BA9955-ED88-49F4-A11A-942CB38D4B56}" type="pres">
      <dgm:prSet presAssocID="{334383A2-8139-4DEB-99BB-AC22FE0CA02A}" presName="rootComposite" presStyleCnt="0"/>
      <dgm:spPr/>
    </dgm:pt>
    <dgm:pt modelId="{7570DCB0-0EAE-4BC8-ACE6-1C4500C2612C}" type="pres">
      <dgm:prSet presAssocID="{334383A2-8139-4DEB-99BB-AC22FE0CA02A}" presName="rootText" presStyleLbl="node2" presStyleIdx="0" presStyleCnt="1">
        <dgm:presLayoutVars>
          <dgm:chPref val="3"/>
        </dgm:presLayoutVars>
      </dgm:prSet>
      <dgm:spPr/>
    </dgm:pt>
    <dgm:pt modelId="{F9E95FE5-6403-4F82-B63B-8B570531B731}" type="pres">
      <dgm:prSet presAssocID="{334383A2-8139-4DEB-99BB-AC22FE0CA02A}" presName="rootConnector" presStyleLbl="node2" presStyleIdx="0" presStyleCnt="1"/>
      <dgm:spPr/>
    </dgm:pt>
    <dgm:pt modelId="{6B14AE59-ECD9-4C35-928F-2D3B56AF4043}" type="pres">
      <dgm:prSet presAssocID="{334383A2-8139-4DEB-99BB-AC22FE0CA02A}" presName="hierChild4" presStyleCnt="0"/>
      <dgm:spPr/>
    </dgm:pt>
    <dgm:pt modelId="{D8774293-600E-48A5-BB00-081C26B7098D}" type="pres">
      <dgm:prSet presAssocID="{00EE163C-2A66-4A92-858E-DCA0059410A0}" presName="Name37" presStyleLbl="parChTrans1D3" presStyleIdx="0" presStyleCnt="2"/>
      <dgm:spPr/>
    </dgm:pt>
    <dgm:pt modelId="{4F4ECBF8-7238-4BF5-8BE6-9F7C982ECB4C}" type="pres">
      <dgm:prSet presAssocID="{79418E83-B448-4B0B-849A-A681C57ACAEF}" presName="hierRoot2" presStyleCnt="0">
        <dgm:presLayoutVars>
          <dgm:hierBranch val="init"/>
        </dgm:presLayoutVars>
      </dgm:prSet>
      <dgm:spPr/>
    </dgm:pt>
    <dgm:pt modelId="{0C3E493D-CB52-466D-BBF9-EC3E9ED6EAED}" type="pres">
      <dgm:prSet presAssocID="{79418E83-B448-4B0B-849A-A681C57ACAEF}" presName="rootComposite" presStyleCnt="0"/>
      <dgm:spPr/>
    </dgm:pt>
    <dgm:pt modelId="{28C535ED-BDB8-4531-BA07-2A052C59DC4B}" type="pres">
      <dgm:prSet presAssocID="{79418E83-B448-4B0B-849A-A681C57ACAEF}" presName="rootText" presStyleLbl="node3" presStyleIdx="0" presStyleCnt="2">
        <dgm:presLayoutVars>
          <dgm:chPref val="3"/>
        </dgm:presLayoutVars>
      </dgm:prSet>
      <dgm:spPr/>
    </dgm:pt>
    <dgm:pt modelId="{4A9D85A8-86AE-4365-8AF7-91A9180EDC32}" type="pres">
      <dgm:prSet presAssocID="{79418E83-B448-4B0B-849A-A681C57ACAEF}" presName="rootConnector" presStyleLbl="node3" presStyleIdx="0" presStyleCnt="2"/>
      <dgm:spPr/>
    </dgm:pt>
    <dgm:pt modelId="{DE2B6318-358E-4845-BC65-D7FA80AC88D8}" type="pres">
      <dgm:prSet presAssocID="{79418E83-B448-4B0B-849A-A681C57ACAEF}" presName="hierChild4" presStyleCnt="0"/>
      <dgm:spPr/>
    </dgm:pt>
    <dgm:pt modelId="{2E75834F-1FCE-439A-BE47-A887021563FB}" type="pres">
      <dgm:prSet presAssocID="{2EA9C32E-3D84-4B85-866D-E98F0126F305}" presName="Name37" presStyleLbl="parChTrans1D4" presStyleIdx="0" presStyleCnt="5"/>
      <dgm:spPr/>
    </dgm:pt>
    <dgm:pt modelId="{21375CC7-2647-43B5-9ECF-43C225CC8E2D}" type="pres">
      <dgm:prSet presAssocID="{66CCD1C8-E485-43F5-965A-5C491F5B1C74}" presName="hierRoot2" presStyleCnt="0">
        <dgm:presLayoutVars>
          <dgm:hierBranch val="init"/>
        </dgm:presLayoutVars>
      </dgm:prSet>
      <dgm:spPr/>
    </dgm:pt>
    <dgm:pt modelId="{FC2FCC57-C418-4F81-95F7-865A694E5AFF}" type="pres">
      <dgm:prSet presAssocID="{66CCD1C8-E485-43F5-965A-5C491F5B1C74}" presName="rootComposite" presStyleCnt="0"/>
      <dgm:spPr/>
    </dgm:pt>
    <dgm:pt modelId="{43DD00AF-4236-46B5-BE9F-4EF634D72AED}" type="pres">
      <dgm:prSet presAssocID="{66CCD1C8-E485-43F5-965A-5C491F5B1C74}" presName="rootText" presStyleLbl="node4" presStyleIdx="0" presStyleCnt="5">
        <dgm:presLayoutVars>
          <dgm:chPref val="3"/>
        </dgm:presLayoutVars>
      </dgm:prSet>
      <dgm:spPr/>
    </dgm:pt>
    <dgm:pt modelId="{B9D257C2-F87B-4FCA-87F5-C15DE1E624E4}" type="pres">
      <dgm:prSet presAssocID="{66CCD1C8-E485-43F5-965A-5C491F5B1C74}" presName="rootConnector" presStyleLbl="node4" presStyleIdx="0" presStyleCnt="5"/>
      <dgm:spPr/>
    </dgm:pt>
    <dgm:pt modelId="{ABE19176-D460-47FD-ACB9-B6D4E63F3D93}" type="pres">
      <dgm:prSet presAssocID="{66CCD1C8-E485-43F5-965A-5C491F5B1C74}" presName="hierChild4" presStyleCnt="0"/>
      <dgm:spPr/>
    </dgm:pt>
    <dgm:pt modelId="{1610E070-C704-4B28-964A-24CC2210069D}" type="pres">
      <dgm:prSet presAssocID="{66CCD1C8-E485-43F5-965A-5C491F5B1C74}" presName="hierChild5" presStyleCnt="0"/>
      <dgm:spPr/>
    </dgm:pt>
    <dgm:pt modelId="{7476A171-03E8-42CD-BA1C-1C85B23C339E}" type="pres">
      <dgm:prSet presAssocID="{6272FBF0-0231-4238-BDC7-2C069436D49B}" presName="Name37" presStyleLbl="parChTrans1D4" presStyleIdx="1" presStyleCnt="5"/>
      <dgm:spPr/>
    </dgm:pt>
    <dgm:pt modelId="{695681E2-2E87-4F82-A9C5-6AD35BBA9E94}" type="pres">
      <dgm:prSet presAssocID="{4BB25B21-5709-458E-BB0B-EC02BF87CB49}" presName="hierRoot2" presStyleCnt="0">
        <dgm:presLayoutVars>
          <dgm:hierBranch val="init"/>
        </dgm:presLayoutVars>
      </dgm:prSet>
      <dgm:spPr/>
    </dgm:pt>
    <dgm:pt modelId="{D2D74BFE-D9B4-4A04-AD0D-8541BFCC5573}" type="pres">
      <dgm:prSet presAssocID="{4BB25B21-5709-458E-BB0B-EC02BF87CB49}" presName="rootComposite" presStyleCnt="0"/>
      <dgm:spPr/>
    </dgm:pt>
    <dgm:pt modelId="{1CB2FD09-D519-48F2-BD9D-46CC661F3C5A}" type="pres">
      <dgm:prSet presAssocID="{4BB25B21-5709-458E-BB0B-EC02BF87CB49}" presName="rootText" presStyleLbl="node4" presStyleIdx="1" presStyleCnt="5">
        <dgm:presLayoutVars>
          <dgm:chPref val="3"/>
        </dgm:presLayoutVars>
      </dgm:prSet>
      <dgm:spPr/>
    </dgm:pt>
    <dgm:pt modelId="{E7CDB2F0-5D5E-4DAD-84EA-3282A8FD3DD4}" type="pres">
      <dgm:prSet presAssocID="{4BB25B21-5709-458E-BB0B-EC02BF87CB49}" presName="rootConnector" presStyleLbl="node4" presStyleIdx="1" presStyleCnt="5"/>
      <dgm:spPr/>
    </dgm:pt>
    <dgm:pt modelId="{0600D51A-950A-4689-ACD3-D722B65BC989}" type="pres">
      <dgm:prSet presAssocID="{4BB25B21-5709-458E-BB0B-EC02BF87CB49}" presName="hierChild4" presStyleCnt="0"/>
      <dgm:spPr/>
    </dgm:pt>
    <dgm:pt modelId="{2E26360B-1CF5-4199-96E3-7134E2116A65}" type="pres">
      <dgm:prSet presAssocID="{4BB25B21-5709-458E-BB0B-EC02BF87CB49}" presName="hierChild5" presStyleCnt="0"/>
      <dgm:spPr/>
    </dgm:pt>
    <dgm:pt modelId="{BC20C6FD-2CE8-47BA-B45B-02E4CDE9A06F}" type="pres">
      <dgm:prSet presAssocID="{84F9CFCF-193E-42A1-BCA5-B84BCDF2D164}" presName="Name37" presStyleLbl="parChTrans1D4" presStyleIdx="2" presStyleCnt="5"/>
      <dgm:spPr/>
    </dgm:pt>
    <dgm:pt modelId="{C57BCDEE-4F35-4737-9593-CF308A314D03}" type="pres">
      <dgm:prSet presAssocID="{C38A36D8-1F27-41F7-BF55-61014B5D5428}" presName="hierRoot2" presStyleCnt="0">
        <dgm:presLayoutVars>
          <dgm:hierBranch val="init"/>
        </dgm:presLayoutVars>
      </dgm:prSet>
      <dgm:spPr/>
    </dgm:pt>
    <dgm:pt modelId="{78F4358A-0872-4FD2-8A3C-D034508D2B31}" type="pres">
      <dgm:prSet presAssocID="{C38A36D8-1F27-41F7-BF55-61014B5D5428}" presName="rootComposite" presStyleCnt="0"/>
      <dgm:spPr/>
    </dgm:pt>
    <dgm:pt modelId="{602EAE90-2B70-4927-B66A-A80B6FFA3809}" type="pres">
      <dgm:prSet presAssocID="{C38A36D8-1F27-41F7-BF55-61014B5D5428}" presName="rootText" presStyleLbl="node4" presStyleIdx="2" presStyleCnt="5">
        <dgm:presLayoutVars>
          <dgm:chPref val="3"/>
        </dgm:presLayoutVars>
      </dgm:prSet>
      <dgm:spPr/>
    </dgm:pt>
    <dgm:pt modelId="{394A09AB-2BAC-4A2D-8236-CEA53AAE8361}" type="pres">
      <dgm:prSet presAssocID="{C38A36D8-1F27-41F7-BF55-61014B5D5428}" presName="rootConnector" presStyleLbl="node4" presStyleIdx="2" presStyleCnt="5"/>
      <dgm:spPr/>
    </dgm:pt>
    <dgm:pt modelId="{5BBCADAF-0FAC-4E6E-AC5B-A2234B39FF9C}" type="pres">
      <dgm:prSet presAssocID="{C38A36D8-1F27-41F7-BF55-61014B5D5428}" presName="hierChild4" presStyleCnt="0"/>
      <dgm:spPr/>
    </dgm:pt>
    <dgm:pt modelId="{EEA5B58D-DF1B-46A0-85A0-5A73DCB38A81}" type="pres">
      <dgm:prSet presAssocID="{C38A36D8-1F27-41F7-BF55-61014B5D5428}" presName="hierChild5" presStyleCnt="0"/>
      <dgm:spPr/>
    </dgm:pt>
    <dgm:pt modelId="{016CDEE3-5D22-4481-9DF0-400D5717E0D0}" type="pres">
      <dgm:prSet presAssocID="{79418E83-B448-4B0B-849A-A681C57ACAEF}" presName="hierChild5" presStyleCnt="0"/>
      <dgm:spPr/>
    </dgm:pt>
    <dgm:pt modelId="{BDB00E60-B425-40E9-89E5-083423668745}" type="pres">
      <dgm:prSet presAssocID="{30CA6B49-89D9-4DD0-AF84-3C485D68DCD0}" presName="Name37" presStyleLbl="parChTrans1D3" presStyleIdx="1" presStyleCnt="2"/>
      <dgm:spPr/>
    </dgm:pt>
    <dgm:pt modelId="{B3DB238D-D6D6-483A-824E-D736C8F8BBC8}" type="pres">
      <dgm:prSet presAssocID="{BDDAF0EB-1038-42C8-B36E-541A3C8E5094}" presName="hierRoot2" presStyleCnt="0">
        <dgm:presLayoutVars>
          <dgm:hierBranch val="init"/>
        </dgm:presLayoutVars>
      </dgm:prSet>
      <dgm:spPr/>
    </dgm:pt>
    <dgm:pt modelId="{9B2D6204-2FE0-4FA1-9737-0773875D4791}" type="pres">
      <dgm:prSet presAssocID="{BDDAF0EB-1038-42C8-B36E-541A3C8E5094}" presName="rootComposite" presStyleCnt="0"/>
      <dgm:spPr/>
    </dgm:pt>
    <dgm:pt modelId="{F2C3C0A6-84CC-4C33-84B7-E919C870A945}" type="pres">
      <dgm:prSet presAssocID="{BDDAF0EB-1038-42C8-B36E-541A3C8E5094}" presName="rootText" presStyleLbl="node3" presStyleIdx="1" presStyleCnt="2">
        <dgm:presLayoutVars>
          <dgm:chPref val="3"/>
        </dgm:presLayoutVars>
      </dgm:prSet>
      <dgm:spPr/>
    </dgm:pt>
    <dgm:pt modelId="{5456D2E1-2F29-4BC4-8EC7-7351F39832FA}" type="pres">
      <dgm:prSet presAssocID="{BDDAF0EB-1038-42C8-B36E-541A3C8E5094}" presName="rootConnector" presStyleLbl="node3" presStyleIdx="1" presStyleCnt="2"/>
      <dgm:spPr/>
    </dgm:pt>
    <dgm:pt modelId="{EC6FF4DA-F235-4CC7-9A59-1A7F08E73974}" type="pres">
      <dgm:prSet presAssocID="{BDDAF0EB-1038-42C8-B36E-541A3C8E5094}" presName="hierChild4" presStyleCnt="0"/>
      <dgm:spPr/>
    </dgm:pt>
    <dgm:pt modelId="{508E5B95-B7A6-47AF-A668-37710451F14D}" type="pres">
      <dgm:prSet presAssocID="{567F93AB-25B0-4A50-9DE6-1C6CC200935B}" presName="Name37" presStyleLbl="parChTrans1D4" presStyleIdx="3" presStyleCnt="5"/>
      <dgm:spPr/>
    </dgm:pt>
    <dgm:pt modelId="{DDA843D4-6735-4E3B-B26B-B33F5ECF52F7}" type="pres">
      <dgm:prSet presAssocID="{94525B0C-485A-4549-91C3-93959E8CC252}" presName="hierRoot2" presStyleCnt="0">
        <dgm:presLayoutVars>
          <dgm:hierBranch val="init"/>
        </dgm:presLayoutVars>
      </dgm:prSet>
      <dgm:spPr/>
    </dgm:pt>
    <dgm:pt modelId="{57925DB4-C860-4C04-9984-B5606E99082D}" type="pres">
      <dgm:prSet presAssocID="{94525B0C-485A-4549-91C3-93959E8CC252}" presName="rootComposite" presStyleCnt="0"/>
      <dgm:spPr/>
    </dgm:pt>
    <dgm:pt modelId="{24BE86B9-6E0E-431C-AA3E-9E24E983302B}" type="pres">
      <dgm:prSet presAssocID="{94525B0C-485A-4549-91C3-93959E8CC252}" presName="rootText" presStyleLbl="node4" presStyleIdx="3" presStyleCnt="5">
        <dgm:presLayoutVars>
          <dgm:chPref val="3"/>
        </dgm:presLayoutVars>
      </dgm:prSet>
      <dgm:spPr/>
    </dgm:pt>
    <dgm:pt modelId="{293EEB49-ADE9-4A67-A51E-AAC6224EDB17}" type="pres">
      <dgm:prSet presAssocID="{94525B0C-485A-4549-91C3-93959E8CC252}" presName="rootConnector" presStyleLbl="node4" presStyleIdx="3" presStyleCnt="5"/>
      <dgm:spPr/>
    </dgm:pt>
    <dgm:pt modelId="{51E56B3C-BCEC-4D83-A649-64DE8D17B43F}" type="pres">
      <dgm:prSet presAssocID="{94525B0C-485A-4549-91C3-93959E8CC252}" presName="hierChild4" presStyleCnt="0"/>
      <dgm:spPr/>
    </dgm:pt>
    <dgm:pt modelId="{8B212CB5-0190-4539-BA7C-9DBE7C5214AD}" type="pres">
      <dgm:prSet presAssocID="{94525B0C-485A-4549-91C3-93959E8CC252}" presName="hierChild5" presStyleCnt="0"/>
      <dgm:spPr/>
    </dgm:pt>
    <dgm:pt modelId="{C51FE493-A076-4709-8D50-A1131326CF01}" type="pres">
      <dgm:prSet presAssocID="{EECC5484-A876-4EFA-82D3-7AB565FD390E}" presName="Name37" presStyleLbl="parChTrans1D4" presStyleIdx="4" presStyleCnt="5"/>
      <dgm:spPr/>
    </dgm:pt>
    <dgm:pt modelId="{8FCAF15E-DC42-4659-AF41-F745A9318787}" type="pres">
      <dgm:prSet presAssocID="{D359D771-A37F-4E1F-8B2A-F4A538825C80}" presName="hierRoot2" presStyleCnt="0">
        <dgm:presLayoutVars>
          <dgm:hierBranch val="init"/>
        </dgm:presLayoutVars>
      </dgm:prSet>
      <dgm:spPr/>
    </dgm:pt>
    <dgm:pt modelId="{18287E8F-C935-4CC8-80DC-0631D67525F7}" type="pres">
      <dgm:prSet presAssocID="{D359D771-A37F-4E1F-8B2A-F4A538825C80}" presName="rootComposite" presStyleCnt="0"/>
      <dgm:spPr/>
    </dgm:pt>
    <dgm:pt modelId="{60D10430-DBB0-4DE1-A23A-AE81FDF76919}" type="pres">
      <dgm:prSet presAssocID="{D359D771-A37F-4E1F-8B2A-F4A538825C80}" presName="rootText" presStyleLbl="node4" presStyleIdx="4" presStyleCnt="5">
        <dgm:presLayoutVars>
          <dgm:chPref val="3"/>
        </dgm:presLayoutVars>
      </dgm:prSet>
      <dgm:spPr/>
    </dgm:pt>
    <dgm:pt modelId="{250A65B6-D3D6-4C09-AE5D-54F73979AF1B}" type="pres">
      <dgm:prSet presAssocID="{D359D771-A37F-4E1F-8B2A-F4A538825C80}" presName="rootConnector" presStyleLbl="node4" presStyleIdx="4" presStyleCnt="5"/>
      <dgm:spPr/>
    </dgm:pt>
    <dgm:pt modelId="{55AF9028-02C2-4336-8164-FBC8A7C0F229}" type="pres">
      <dgm:prSet presAssocID="{D359D771-A37F-4E1F-8B2A-F4A538825C80}" presName="hierChild4" presStyleCnt="0"/>
      <dgm:spPr/>
    </dgm:pt>
    <dgm:pt modelId="{6F1C92EC-8501-48C9-9BCB-CFA650AD373C}" type="pres">
      <dgm:prSet presAssocID="{D359D771-A37F-4E1F-8B2A-F4A538825C80}" presName="hierChild5" presStyleCnt="0"/>
      <dgm:spPr/>
    </dgm:pt>
    <dgm:pt modelId="{2EBD7C8C-35EB-4B7F-95BD-A23E4A06C4F7}" type="pres">
      <dgm:prSet presAssocID="{BDDAF0EB-1038-42C8-B36E-541A3C8E5094}" presName="hierChild5" presStyleCnt="0"/>
      <dgm:spPr/>
    </dgm:pt>
    <dgm:pt modelId="{9C5B588D-98B0-43F4-94FB-4657A5D5ACE7}" type="pres">
      <dgm:prSet presAssocID="{334383A2-8139-4DEB-99BB-AC22FE0CA02A}" presName="hierChild5" presStyleCnt="0"/>
      <dgm:spPr/>
    </dgm:pt>
    <dgm:pt modelId="{1414B619-EF4F-4CFC-ACF8-921FB31A73D1}" type="pres">
      <dgm:prSet presAssocID="{787850F3-95D6-4FB4-B3C8-BC5A833ECD25}" presName="hierChild3" presStyleCnt="0"/>
      <dgm:spPr/>
    </dgm:pt>
  </dgm:ptLst>
  <dgm:cxnLst>
    <dgm:cxn modelId="{D10D2213-DD58-472E-A465-FB44255FF236}" type="presOf" srcId="{66CCD1C8-E485-43F5-965A-5C491F5B1C74}" destId="{B9D257C2-F87B-4FCA-87F5-C15DE1E624E4}" srcOrd="1" destOrd="0" presId="urn:microsoft.com/office/officeart/2005/8/layout/orgChart1"/>
    <dgm:cxn modelId="{F6D68415-4E3B-4CB3-AA0A-F84F1ED6E4A2}" srcId="{334383A2-8139-4DEB-99BB-AC22FE0CA02A}" destId="{79418E83-B448-4B0B-849A-A681C57ACAEF}" srcOrd="0" destOrd="0" parTransId="{00EE163C-2A66-4A92-858E-DCA0059410A0}" sibTransId="{1439039F-A449-4B29-88F9-6F70837194E2}"/>
    <dgm:cxn modelId="{7C91621A-77C6-4D7C-81B8-16E2DF439550}" type="presOf" srcId="{79418E83-B448-4B0B-849A-A681C57ACAEF}" destId="{4A9D85A8-86AE-4365-8AF7-91A9180EDC32}" srcOrd="1" destOrd="0" presId="urn:microsoft.com/office/officeart/2005/8/layout/orgChart1"/>
    <dgm:cxn modelId="{FBDF2022-44BC-4D5C-9AF9-651C9EDD20EE}" srcId="{BDDAF0EB-1038-42C8-B36E-541A3C8E5094}" destId="{D359D771-A37F-4E1F-8B2A-F4A538825C80}" srcOrd="1" destOrd="0" parTransId="{EECC5484-A876-4EFA-82D3-7AB565FD390E}" sibTransId="{74660653-132F-4AD1-891C-032C59351E64}"/>
    <dgm:cxn modelId="{1E983B2B-4F74-4BBA-AD54-031B4074EB7C}" srcId="{787850F3-95D6-4FB4-B3C8-BC5A833ECD25}" destId="{334383A2-8139-4DEB-99BB-AC22FE0CA02A}" srcOrd="0" destOrd="0" parTransId="{D944A86E-4A57-4A7B-8E35-9E5CB6435A03}" sibTransId="{C207704F-3480-4844-AA3D-C4E9F87AFA3B}"/>
    <dgm:cxn modelId="{9F9C3030-FE97-4E35-B4D1-CD41A4733F0B}" type="presOf" srcId="{9A70F75B-650B-4D20-994B-1C1E82FDB43E}" destId="{0F547F40-81CA-4AB6-B495-07476907B254}" srcOrd="0" destOrd="0" presId="urn:microsoft.com/office/officeart/2005/8/layout/orgChart1"/>
    <dgm:cxn modelId="{BF23C532-B8D5-41BE-A48B-4B93355BA711}" type="presOf" srcId="{BDDAF0EB-1038-42C8-B36E-541A3C8E5094}" destId="{F2C3C0A6-84CC-4C33-84B7-E919C870A945}" srcOrd="0" destOrd="0" presId="urn:microsoft.com/office/officeart/2005/8/layout/orgChart1"/>
    <dgm:cxn modelId="{D6B8A83A-A6AF-4550-B723-D39B428CA7F6}" type="presOf" srcId="{2EA9C32E-3D84-4B85-866D-E98F0126F305}" destId="{2E75834F-1FCE-439A-BE47-A887021563FB}" srcOrd="0" destOrd="0" presId="urn:microsoft.com/office/officeart/2005/8/layout/orgChart1"/>
    <dgm:cxn modelId="{481F5242-6405-421E-ABFB-454D45828504}" type="presOf" srcId="{334383A2-8139-4DEB-99BB-AC22FE0CA02A}" destId="{7570DCB0-0EAE-4BC8-ACE6-1C4500C2612C}" srcOrd="0" destOrd="0" presId="urn:microsoft.com/office/officeart/2005/8/layout/orgChart1"/>
    <dgm:cxn modelId="{30589C63-6E41-44FB-8512-52AA87C2DD69}" srcId="{334383A2-8139-4DEB-99BB-AC22FE0CA02A}" destId="{BDDAF0EB-1038-42C8-B36E-541A3C8E5094}" srcOrd="1" destOrd="0" parTransId="{30CA6B49-89D9-4DD0-AF84-3C485D68DCD0}" sibTransId="{69DDD0D6-195D-476B-8F6B-EA480B2CCD52}"/>
    <dgm:cxn modelId="{3CC4FE47-4EA0-4CD1-9F7D-18E3DD8EB2C8}" type="presOf" srcId="{4BB25B21-5709-458E-BB0B-EC02BF87CB49}" destId="{E7CDB2F0-5D5E-4DAD-84EA-3282A8FD3DD4}" srcOrd="1" destOrd="0" presId="urn:microsoft.com/office/officeart/2005/8/layout/orgChart1"/>
    <dgm:cxn modelId="{5B406F6C-F7BD-41B1-86EF-DBA64CC36840}" srcId="{79418E83-B448-4B0B-849A-A681C57ACAEF}" destId="{C38A36D8-1F27-41F7-BF55-61014B5D5428}" srcOrd="2" destOrd="0" parTransId="{84F9CFCF-193E-42A1-BCA5-B84BCDF2D164}" sibTransId="{2243FF10-1F89-4C86-9CE7-50D1088C87D4}"/>
    <dgm:cxn modelId="{453C1670-D330-4AA1-8B43-CB3F97F1DE93}" type="presOf" srcId="{334383A2-8139-4DEB-99BB-AC22FE0CA02A}" destId="{F9E95FE5-6403-4F82-B63B-8B570531B731}" srcOrd="1" destOrd="0" presId="urn:microsoft.com/office/officeart/2005/8/layout/orgChart1"/>
    <dgm:cxn modelId="{293C2B76-E80B-4523-85B9-6C7679D222C3}" type="presOf" srcId="{C38A36D8-1F27-41F7-BF55-61014B5D5428}" destId="{602EAE90-2B70-4927-B66A-A80B6FFA3809}" srcOrd="0" destOrd="0" presId="urn:microsoft.com/office/officeart/2005/8/layout/orgChart1"/>
    <dgm:cxn modelId="{D7114A7B-8E5B-4419-811F-0D38880D7482}" type="presOf" srcId="{D359D771-A37F-4E1F-8B2A-F4A538825C80}" destId="{60D10430-DBB0-4DE1-A23A-AE81FDF76919}" srcOrd="0" destOrd="0" presId="urn:microsoft.com/office/officeart/2005/8/layout/orgChart1"/>
    <dgm:cxn modelId="{08DA6784-3063-464D-89C4-2D7424D19A7D}" srcId="{BA5F95A8-3E5E-4624-9FB3-1608CE2FB37A}" destId="{787850F3-95D6-4FB4-B3C8-BC5A833ECD25}" srcOrd="1" destOrd="0" parTransId="{E81067A3-D371-48C5-99B0-369365B3B893}" sibTransId="{0E402342-7EA1-47FC-8E9E-490BB7331EF2}"/>
    <dgm:cxn modelId="{9B26728E-79FF-4111-9B8C-4F2758B045FE}" type="presOf" srcId="{BDDAF0EB-1038-42C8-B36E-541A3C8E5094}" destId="{5456D2E1-2F29-4BC4-8EC7-7351F39832FA}" srcOrd="1" destOrd="0" presId="urn:microsoft.com/office/officeart/2005/8/layout/orgChart1"/>
    <dgm:cxn modelId="{27F8D89E-AA95-4D6B-88C4-77A36C848558}" type="presOf" srcId="{84F9CFCF-193E-42A1-BCA5-B84BCDF2D164}" destId="{BC20C6FD-2CE8-47BA-B45B-02E4CDE9A06F}" srcOrd="0" destOrd="0" presId="urn:microsoft.com/office/officeart/2005/8/layout/orgChart1"/>
    <dgm:cxn modelId="{98C20AA2-0192-4340-B8DD-DC426826055F}" type="presOf" srcId="{4BB25B21-5709-458E-BB0B-EC02BF87CB49}" destId="{1CB2FD09-D519-48F2-BD9D-46CC661F3C5A}" srcOrd="0" destOrd="0" presId="urn:microsoft.com/office/officeart/2005/8/layout/orgChart1"/>
    <dgm:cxn modelId="{DD82CDA8-754D-471A-AEEE-FBE2DD03C0E7}" type="presOf" srcId="{D944A86E-4A57-4A7B-8E35-9E5CB6435A03}" destId="{85B904AE-5E7A-435B-B070-DB679A5B6E45}" srcOrd="0" destOrd="0" presId="urn:microsoft.com/office/officeart/2005/8/layout/orgChart1"/>
    <dgm:cxn modelId="{124660A9-60F4-4743-8F58-9778C2F1AFE7}" type="presOf" srcId="{30CA6B49-89D9-4DD0-AF84-3C485D68DCD0}" destId="{BDB00E60-B425-40E9-89E5-083423668745}" srcOrd="0" destOrd="0" presId="urn:microsoft.com/office/officeart/2005/8/layout/orgChart1"/>
    <dgm:cxn modelId="{CAD24BB0-9D05-410F-AC90-3402523061EE}" type="presOf" srcId="{79418E83-B448-4B0B-849A-A681C57ACAEF}" destId="{28C535ED-BDB8-4531-BA07-2A052C59DC4B}" srcOrd="0" destOrd="0" presId="urn:microsoft.com/office/officeart/2005/8/layout/orgChart1"/>
    <dgm:cxn modelId="{E00674B8-94BE-4A98-8F8C-EFC59AD93AF5}" type="presOf" srcId="{787850F3-95D6-4FB4-B3C8-BC5A833ECD25}" destId="{C09C3406-BBDE-415B-9A72-50BC464B6942}" srcOrd="1" destOrd="0" presId="urn:microsoft.com/office/officeart/2005/8/layout/orgChart1"/>
    <dgm:cxn modelId="{9CFFB0BA-DAE5-4AAD-9E51-21F53D37A2F7}" type="presOf" srcId="{6272FBF0-0231-4238-BDC7-2C069436D49B}" destId="{7476A171-03E8-42CD-BA1C-1C85B23C339E}" srcOrd="0" destOrd="0" presId="urn:microsoft.com/office/officeart/2005/8/layout/orgChart1"/>
    <dgm:cxn modelId="{892AEABE-3DA9-4C6E-A0C4-616A474DAB4B}" type="presOf" srcId="{787850F3-95D6-4FB4-B3C8-BC5A833ECD25}" destId="{FE55DE96-9471-48F7-93D1-BB98972AABFD}" srcOrd="0" destOrd="0" presId="urn:microsoft.com/office/officeart/2005/8/layout/orgChart1"/>
    <dgm:cxn modelId="{DBE8CABF-FB99-450D-90E0-56CC3C866839}" type="presOf" srcId="{9A70F75B-650B-4D20-994B-1C1E82FDB43E}" destId="{AE2752D1-5D50-4A03-8007-9A7E6489EE17}" srcOrd="1" destOrd="0" presId="urn:microsoft.com/office/officeart/2005/8/layout/orgChart1"/>
    <dgm:cxn modelId="{9747A7C8-CA8B-42F2-96B4-EA2090E2F40D}" type="presOf" srcId="{C38A36D8-1F27-41F7-BF55-61014B5D5428}" destId="{394A09AB-2BAC-4A2D-8236-CEA53AAE8361}" srcOrd="1" destOrd="0" presId="urn:microsoft.com/office/officeart/2005/8/layout/orgChart1"/>
    <dgm:cxn modelId="{25B928CB-7061-43A0-9169-9381C77C6C3D}" srcId="{BA5F95A8-3E5E-4624-9FB3-1608CE2FB37A}" destId="{9A70F75B-650B-4D20-994B-1C1E82FDB43E}" srcOrd="0" destOrd="0" parTransId="{63D25C0D-FB46-4B74-B30F-0DABCE1CF26D}" sibTransId="{FAD0A2C9-E30A-4F9E-A0BC-36EEB2F3DB6A}"/>
    <dgm:cxn modelId="{D5CFA0CC-C8A5-4D94-AF4B-AD9FFE80B8D4}" type="presOf" srcId="{66CCD1C8-E485-43F5-965A-5C491F5B1C74}" destId="{43DD00AF-4236-46B5-BE9F-4EF634D72AED}" srcOrd="0" destOrd="0" presId="urn:microsoft.com/office/officeart/2005/8/layout/orgChart1"/>
    <dgm:cxn modelId="{14EA18CE-8C7D-47B1-AB75-AD73AA9BBD6B}" type="presOf" srcId="{EECC5484-A876-4EFA-82D3-7AB565FD390E}" destId="{C51FE493-A076-4709-8D50-A1131326CF01}" srcOrd="0" destOrd="0" presId="urn:microsoft.com/office/officeart/2005/8/layout/orgChart1"/>
    <dgm:cxn modelId="{B009BEDD-007C-45B4-99AF-2CFDF2B0E9B6}" type="presOf" srcId="{00EE163C-2A66-4A92-858E-DCA0059410A0}" destId="{D8774293-600E-48A5-BB00-081C26B7098D}" srcOrd="0" destOrd="0" presId="urn:microsoft.com/office/officeart/2005/8/layout/orgChart1"/>
    <dgm:cxn modelId="{D27105E2-9818-4D11-8F72-389540278DBD}" srcId="{79418E83-B448-4B0B-849A-A681C57ACAEF}" destId="{66CCD1C8-E485-43F5-965A-5C491F5B1C74}" srcOrd="0" destOrd="0" parTransId="{2EA9C32E-3D84-4B85-866D-E98F0126F305}" sibTransId="{2DA95C49-D585-4BF8-85DC-351B686B92AD}"/>
    <dgm:cxn modelId="{C268FCE9-CA0F-4F46-9FA5-E73C5F524AF2}" type="presOf" srcId="{94525B0C-485A-4549-91C3-93959E8CC252}" destId="{293EEB49-ADE9-4A67-A51E-AAC6224EDB17}" srcOrd="1" destOrd="0" presId="urn:microsoft.com/office/officeart/2005/8/layout/orgChart1"/>
    <dgm:cxn modelId="{3CAB23EA-1D18-4972-BB1E-174402545476}" srcId="{79418E83-B448-4B0B-849A-A681C57ACAEF}" destId="{4BB25B21-5709-458E-BB0B-EC02BF87CB49}" srcOrd="1" destOrd="0" parTransId="{6272FBF0-0231-4238-BDC7-2C069436D49B}" sibTransId="{A55CED56-8539-4540-8805-C609518D222C}"/>
    <dgm:cxn modelId="{CC8900F1-9F34-4E1D-B9DA-149E15BE598C}" type="presOf" srcId="{BA5F95A8-3E5E-4624-9FB3-1608CE2FB37A}" destId="{C0029105-4013-4BE4-8AAD-688C7AF065B9}" srcOrd="0" destOrd="0" presId="urn:microsoft.com/office/officeart/2005/8/layout/orgChart1"/>
    <dgm:cxn modelId="{71A671F9-0AA7-4719-B247-388F133901CF}" srcId="{BDDAF0EB-1038-42C8-B36E-541A3C8E5094}" destId="{94525B0C-485A-4549-91C3-93959E8CC252}" srcOrd="0" destOrd="0" parTransId="{567F93AB-25B0-4A50-9DE6-1C6CC200935B}" sibTransId="{CC9F851D-FFA9-4843-A3E8-30DB1CEF01E4}"/>
    <dgm:cxn modelId="{703E34FB-3F3D-44F7-AEC0-5448B7E12050}" type="presOf" srcId="{567F93AB-25B0-4A50-9DE6-1C6CC200935B}" destId="{508E5B95-B7A6-47AF-A668-37710451F14D}" srcOrd="0" destOrd="0" presId="urn:microsoft.com/office/officeart/2005/8/layout/orgChart1"/>
    <dgm:cxn modelId="{1D555AFC-BDA5-4182-97E6-6FDF45D9504F}" type="presOf" srcId="{94525B0C-485A-4549-91C3-93959E8CC252}" destId="{24BE86B9-6E0E-431C-AA3E-9E24E983302B}" srcOrd="0" destOrd="0" presId="urn:microsoft.com/office/officeart/2005/8/layout/orgChart1"/>
    <dgm:cxn modelId="{D4ABBAFE-2AB7-4BC7-B7E1-CFD4F69245BF}" type="presOf" srcId="{D359D771-A37F-4E1F-8B2A-F4A538825C80}" destId="{250A65B6-D3D6-4C09-AE5D-54F73979AF1B}" srcOrd="1" destOrd="0" presId="urn:microsoft.com/office/officeart/2005/8/layout/orgChart1"/>
    <dgm:cxn modelId="{CD2BE5FA-452C-4FA7-8331-EB642B66FA7F}" type="presParOf" srcId="{C0029105-4013-4BE4-8AAD-688C7AF065B9}" destId="{74168B16-5F2F-4864-A09E-ACCCD27F9661}" srcOrd="0" destOrd="0" presId="urn:microsoft.com/office/officeart/2005/8/layout/orgChart1"/>
    <dgm:cxn modelId="{A42310B8-35E7-49E8-8BCA-A21EF8DBAEB7}" type="presParOf" srcId="{74168B16-5F2F-4864-A09E-ACCCD27F9661}" destId="{ADBAB828-6874-4B96-B1DC-FCC00E05DA4B}" srcOrd="0" destOrd="0" presId="urn:microsoft.com/office/officeart/2005/8/layout/orgChart1"/>
    <dgm:cxn modelId="{28E28508-77A5-436B-9CA6-69900D98E2C5}" type="presParOf" srcId="{ADBAB828-6874-4B96-B1DC-FCC00E05DA4B}" destId="{0F547F40-81CA-4AB6-B495-07476907B254}" srcOrd="0" destOrd="0" presId="urn:microsoft.com/office/officeart/2005/8/layout/orgChart1"/>
    <dgm:cxn modelId="{FA48E50C-D9C3-46F3-8BC6-7643CD4B5BEE}" type="presParOf" srcId="{ADBAB828-6874-4B96-B1DC-FCC00E05DA4B}" destId="{AE2752D1-5D50-4A03-8007-9A7E6489EE17}" srcOrd="1" destOrd="0" presId="urn:microsoft.com/office/officeart/2005/8/layout/orgChart1"/>
    <dgm:cxn modelId="{1D84DE81-544E-4A64-B853-8C56E6391E88}" type="presParOf" srcId="{74168B16-5F2F-4864-A09E-ACCCD27F9661}" destId="{1DB93F2A-5B97-4D3D-A827-5BD4FBE8AD29}" srcOrd="1" destOrd="0" presId="urn:microsoft.com/office/officeart/2005/8/layout/orgChart1"/>
    <dgm:cxn modelId="{D67434F6-D354-4D60-BC59-E63AFF2DCAD9}" type="presParOf" srcId="{74168B16-5F2F-4864-A09E-ACCCD27F9661}" destId="{4205569B-D4BF-4ED9-8991-C3ECE5438095}" srcOrd="2" destOrd="0" presId="urn:microsoft.com/office/officeart/2005/8/layout/orgChart1"/>
    <dgm:cxn modelId="{95B55AEA-1AE5-4833-BCF9-AA310B781D4A}" type="presParOf" srcId="{C0029105-4013-4BE4-8AAD-688C7AF065B9}" destId="{3F5A3927-7211-4380-8BE9-90CAC24D6FB7}" srcOrd="1" destOrd="0" presId="urn:microsoft.com/office/officeart/2005/8/layout/orgChart1"/>
    <dgm:cxn modelId="{8B599FFB-1C5C-43EB-B12D-BA39356E9653}" type="presParOf" srcId="{3F5A3927-7211-4380-8BE9-90CAC24D6FB7}" destId="{A9F503C4-DEE2-4DF6-B6E7-F1165B3E768E}" srcOrd="0" destOrd="0" presId="urn:microsoft.com/office/officeart/2005/8/layout/orgChart1"/>
    <dgm:cxn modelId="{B4D363F4-0A77-472E-9379-F482CD1A45B5}" type="presParOf" srcId="{A9F503C4-DEE2-4DF6-B6E7-F1165B3E768E}" destId="{FE55DE96-9471-48F7-93D1-BB98972AABFD}" srcOrd="0" destOrd="0" presId="urn:microsoft.com/office/officeart/2005/8/layout/orgChart1"/>
    <dgm:cxn modelId="{20AE85ED-81E0-483E-A83A-E0C7245F6FD4}" type="presParOf" srcId="{A9F503C4-DEE2-4DF6-B6E7-F1165B3E768E}" destId="{C09C3406-BBDE-415B-9A72-50BC464B6942}" srcOrd="1" destOrd="0" presId="urn:microsoft.com/office/officeart/2005/8/layout/orgChart1"/>
    <dgm:cxn modelId="{0605C6A1-6521-45AC-9859-3E0A762ED0E5}" type="presParOf" srcId="{3F5A3927-7211-4380-8BE9-90CAC24D6FB7}" destId="{9BA8E4CC-40D9-4B77-A992-0DCFEBC1B470}" srcOrd="1" destOrd="0" presId="urn:microsoft.com/office/officeart/2005/8/layout/orgChart1"/>
    <dgm:cxn modelId="{45DBFAA0-2BDF-45CD-A895-A31C2545ABD3}" type="presParOf" srcId="{9BA8E4CC-40D9-4B77-A992-0DCFEBC1B470}" destId="{85B904AE-5E7A-435B-B070-DB679A5B6E45}" srcOrd="0" destOrd="0" presId="urn:microsoft.com/office/officeart/2005/8/layout/orgChart1"/>
    <dgm:cxn modelId="{E41CF64D-B4A0-43FB-AB11-8792C47F3D79}" type="presParOf" srcId="{9BA8E4CC-40D9-4B77-A992-0DCFEBC1B470}" destId="{393E5F97-70A5-451C-89DD-0E5295C5A411}" srcOrd="1" destOrd="0" presId="urn:microsoft.com/office/officeart/2005/8/layout/orgChart1"/>
    <dgm:cxn modelId="{88DD2254-5375-4FA8-ADEB-99B0F3AB84FF}" type="presParOf" srcId="{393E5F97-70A5-451C-89DD-0E5295C5A411}" destId="{55BA9955-ED88-49F4-A11A-942CB38D4B56}" srcOrd="0" destOrd="0" presId="urn:microsoft.com/office/officeart/2005/8/layout/orgChart1"/>
    <dgm:cxn modelId="{D45753AD-7F2C-4520-A4F4-ADFC78E0685E}" type="presParOf" srcId="{55BA9955-ED88-49F4-A11A-942CB38D4B56}" destId="{7570DCB0-0EAE-4BC8-ACE6-1C4500C2612C}" srcOrd="0" destOrd="0" presId="urn:microsoft.com/office/officeart/2005/8/layout/orgChart1"/>
    <dgm:cxn modelId="{A8F80C19-AF73-45CF-8FD3-98DF4A2613AD}" type="presParOf" srcId="{55BA9955-ED88-49F4-A11A-942CB38D4B56}" destId="{F9E95FE5-6403-4F82-B63B-8B570531B731}" srcOrd="1" destOrd="0" presId="urn:microsoft.com/office/officeart/2005/8/layout/orgChart1"/>
    <dgm:cxn modelId="{2A92B37E-44BA-4DA1-9A3B-07E404EF0998}" type="presParOf" srcId="{393E5F97-70A5-451C-89DD-0E5295C5A411}" destId="{6B14AE59-ECD9-4C35-928F-2D3B56AF4043}" srcOrd="1" destOrd="0" presId="urn:microsoft.com/office/officeart/2005/8/layout/orgChart1"/>
    <dgm:cxn modelId="{41885A92-9708-45F4-9514-A76630F1F7D6}" type="presParOf" srcId="{6B14AE59-ECD9-4C35-928F-2D3B56AF4043}" destId="{D8774293-600E-48A5-BB00-081C26B7098D}" srcOrd="0" destOrd="0" presId="urn:microsoft.com/office/officeart/2005/8/layout/orgChart1"/>
    <dgm:cxn modelId="{CEF64FB1-E6A4-401A-AF43-14BE9A5AF23D}" type="presParOf" srcId="{6B14AE59-ECD9-4C35-928F-2D3B56AF4043}" destId="{4F4ECBF8-7238-4BF5-8BE6-9F7C982ECB4C}" srcOrd="1" destOrd="0" presId="urn:microsoft.com/office/officeart/2005/8/layout/orgChart1"/>
    <dgm:cxn modelId="{61B86AC0-BE51-49C5-99F5-48BB0114E36E}" type="presParOf" srcId="{4F4ECBF8-7238-4BF5-8BE6-9F7C982ECB4C}" destId="{0C3E493D-CB52-466D-BBF9-EC3E9ED6EAED}" srcOrd="0" destOrd="0" presId="urn:microsoft.com/office/officeart/2005/8/layout/orgChart1"/>
    <dgm:cxn modelId="{FE92E95F-0805-423C-9A96-C0C029A700E9}" type="presParOf" srcId="{0C3E493D-CB52-466D-BBF9-EC3E9ED6EAED}" destId="{28C535ED-BDB8-4531-BA07-2A052C59DC4B}" srcOrd="0" destOrd="0" presId="urn:microsoft.com/office/officeart/2005/8/layout/orgChart1"/>
    <dgm:cxn modelId="{6C56A645-5774-48E9-9728-643AF2BC7211}" type="presParOf" srcId="{0C3E493D-CB52-466D-BBF9-EC3E9ED6EAED}" destId="{4A9D85A8-86AE-4365-8AF7-91A9180EDC32}" srcOrd="1" destOrd="0" presId="urn:microsoft.com/office/officeart/2005/8/layout/orgChart1"/>
    <dgm:cxn modelId="{A3EFDE1E-2E9C-4869-B991-B4CA6AABF2BF}" type="presParOf" srcId="{4F4ECBF8-7238-4BF5-8BE6-9F7C982ECB4C}" destId="{DE2B6318-358E-4845-BC65-D7FA80AC88D8}" srcOrd="1" destOrd="0" presId="urn:microsoft.com/office/officeart/2005/8/layout/orgChart1"/>
    <dgm:cxn modelId="{8F6E431A-E2C5-4536-AEA4-0A30D8368E2F}" type="presParOf" srcId="{DE2B6318-358E-4845-BC65-D7FA80AC88D8}" destId="{2E75834F-1FCE-439A-BE47-A887021563FB}" srcOrd="0" destOrd="0" presId="urn:microsoft.com/office/officeart/2005/8/layout/orgChart1"/>
    <dgm:cxn modelId="{B00F5781-517D-4737-8572-20309BD9FAA7}" type="presParOf" srcId="{DE2B6318-358E-4845-BC65-D7FA80AC88D8}" destId="{21375CC7-2647-43B5-9ECF-43C225CC8E2D}" srcOrd="1" destOrd="0" presId="urn:microsoft.com/office/officeart/2005/8/layout/orgChart1"/>
    <dgm:cxn modelId="{95C1FB2E-90D2-4953-A8E1-116697481BDD}" type="presParOf" srcId="{21375CC7-2647-43B5-9ECF-43C225CC8E2D}" destId="{FC2FCC57-C418-4F81-95F7-865A694E5AFF}" srcOrd="0" destOrd="0" presId="urn:microsoft.com/office/officeart/2005/8/layout/orgChart1"/>
    <dgm:cxn modelId="{AF078128-51CB-45A7-9CB4-9AEF2BC96C9E}" type="presParOf" srcId="{FC2FCC57-C418-4F81-95F7-865A694E5AFF}" destId="{43DD00AF-4236-46B5-BE9F-4EF634D72AED}" srcOrd="0" destOrd="0" presId="urn:microsoft.com/office/officeart/2005/8/layout/orgChart1"/>
    <dgm:cxn modelId="{6630872F-8312-4DC3-9E05-4B02A57292E1}" type="presParOf" srcId="{FC2FCC57-C418-4F81-95F7-865A694E5AFF}" destId="{B9D257C2-F87B-4FCA-87F5-C15DE1E624E4}" srcOrd="1" destOrd="0" presId="urn:microsoft.com/office/officeart/2005/8/layout/orgChart1"/>
    <dgm:cxn modelId="{3B082219-0F43-4B74-84A8-266D53AF3BD9}" type="presParOf" srcId="{21375CC7-2647-43B5-9ECF-43C225CC8E2D}" destId="{ABE19176-D460-47FD-ACB9-B6D4E63F3D93}" srcOrd="1" destOrd="0" presId="urn:microsoft.com/office/officeart/2005/8/layout/orgChart1"/>
    <dgm:cxn modelId="{B6B9D999-AE0D-448C-BDE0-A258628DDA06}" type="presParOf" srcId="{21375CC7-2647-43B5-9ECF-43C225CC8E2D}" destId="{1610E070-C704-4B28-964A-24CC2210069D}" srcOrd="2" destOrd="0" presId="urn:microsoft.com/office/officeart/2005/8/layout/orgChart1"/>
    <dgm:cxn modelId="{CEFC56D6-E88F-4D81-8AED-7B36C19AEB86}" type="presParOf" srcId="{DE2B6318-358E-4845-BC65-D7FA80AC88D8}" destId="{7476A171-03E8-42CD-BA1C-1C85B23C339E}" srcOrd="2" destOrd="0" presId="urn:microsoft.com/office/officeart/2005/8/layout/orgChart1"/>
    <dgm:cxn modelId="{5F1A1DD6-A0ED-4D3E-B24F-32903AF92C26}" type="presParOf" srcId="{DE2B6318-358E-4845-BC65-D7FA80AC88D8}" destId="{695681E2-2E87-4F82-A9C5-6AD35BBA9E94}" srcOrd="3" destOrd="0" presId="urn:microsoft.com/office/officeart/2005/8/layout/orgChart1"/>
    <dgm:cxn modelId="{037FF449-EC6F-4ABC-A9A0-171DCFDC87B2}" type="presParOf" srcId="{695681E2-2E87-4F82-A9C5-6AD35BBA9E94}" destId="{D2D74BFE-D9B4-4A04-AD0D-8541BFCC5573}" srcOrd="0" destOrd="0" presId="urn:microsoft.com/office/officeart/2005/8/layout/orgChart1"/>
    <dgm:cxn modelId="{7DEBCF7D-9656-4C7F-A68B-886EDC5900FB}" type="presParOf" srcId="{D2D74BFE-D9B4-4A04-AD0D-8541BFCC5573}" destId="{1CB2FD09-D519-48F2-BD9D-46CC661F3C5A}" srcOrd="0" destOrd="0" presId="urn:microsoft.com/office/officeart/2005/8/layout/orgChart1"/>
    <dgm:cxn modelId="{E3B8A110-3CDA-44C0-9813-CC859F2758F8}" type="presParOf" srcId="{D2D74BFE-D9B4-4A04-AD0D-8541BFCC5573}" destId="{E7CDB2F0-5D5E-4DAD-84EA-3282A8FD3DD4}" srcOrd="1" destOrd="0" presId="urn:microsoft.com/office/officeart/2005/8/layout/orgChart1"/>
    <dgm:cxn modelId="{5D665A74-958C-4110-8C91-CCE9093F30F8}" type="presParOf" srcId="{695681E2-2E87-4F82-A9C5-6AD35BBA9E94}" destId="{0600D51A-950A-4689-ACD3-D722B65BC989}" srcOrd="1" destOrd="0" presId="urn:microsoft.com/office/officeart/2005/8/layout/orgChart1"/>
    <dgm:cxn modelId="{9C60ABD5-BF59-4A0E-861B-0791E6B5E6A8}" type="presParOf" srcId="{695681E2-2E87-4F82-A9C5-6AD35BBA9E94}" destId="{2E26360B-1CF5-4199-96E3-7134E2116A65}" srcOrd="2" destOrd="0" presId="urn:microsoft.com/office/officeart/2005/8/layout/orgChart1"/>
    <dgm:cxn modelId="{19CE364F-5FD8-4261-ADD4-816DF191337A}" type="presParOf" srcId="{DE2B6318-358E-4845-BC65-D7FA80AC88D8}" destId="{BC20C6FD-2CE8-47BA-B45B-02E4CDE9A06F}" srcOrd="4" destOrd="0" presId="urn:microsoft.com/office/officeart/2005/8/layout/orgChart1"/>
    <dgm:cxn modelId="{ECE2B74D-F3DE-4901-957C-5DF9EAFED64F}" type="presParOf" srcId="{DE2B6318-358E-4845-BC65-D7FA80AC88D8}" destId="{C57BCDEE-4F35-4737-9593-CF308A314D03}" srcOrd="5" destOrd="0" presId="urn:microsoft.com/office/officeart/2005/8/layout/orgChart1"/>
    <dgm:cxn modelId="{52356B04-6A4E-4692-A5B6-53D9AF1CC576}" type="presParOf" srcId="{C57BCDEE-4F35-4737-9593-CF308A314D03}" destId="{78F4358A-0872-4FD2-8A3C-D034508D2B31}" srcOrd="0" destOrd="0" presId="urn:microsoft.com/office/officeart/2005/8/layout/orgChart1"/>
    <dgm:cxn modelId="{D75B14F2-4AD6-4388-A763-CAE899696222}" type="presParOf" srcId="{78F4358A-0872-4FD2-8A3C-D034508D2B31}" destId="{602EAE90-2B70-4927-B66A-A80B6FFA3809}" srcOrd="0" destOrd="0" presId="urn:microsoft.com/office/officeart/2005/8/layout/orgChart1"/>
    <dgm:cxn modelId="{353E729D-BE80-4026-9664-34049792088A}" type="presParOf" srcId="{78F4358A-0872-4FD2-8A3C-D034508D2B31}" destId="{394A09AB-2BAC-4A2D-8236-CEA53AAE8361}" srcOrd="1" destOrd="0" presId="urn:microsoft.com/office/officeart/2005/8/layout/orgChart1"/>
    <dgm:cxn modelId="{475FE673-85C5-4628-9A42-B20E20E81C1D}" type="presParOf" srcId="{C57BCDEE-4F35-4737-9593-CF308A314D03}" destId="{5BBCADAF-0FAC-4E6E-AC5B-A2234B39FF9C}" srcOrd="1" destOrd="0" presId="urn:microsoft.com/office/officeart/2005/8/layout/orgChart1"/>
    <dgm:cxn modelId="{87C11763-31F1-4461-99E1-F508AD51203B}" type="presParOf" srcId="{C57BCDEE-4F35-4737-9593-CF308A314D03}" destId="{EEA5B58D-DF1B-46A0-85A0-5A73DCB38A81}" srcOrd="2" destOrd="0" presId="urn:microsoft.com/office/officeart/2005/8/layout/orgChart1"/>
    <dgm:cxn modelId="{9C7B72A6-5A05-4C64-B666-BF4CBA6B63A1}" type="presParOf" srcId="{4F4ECBF8-7238-4BF5-8BE6-9F7C982ECB4C}" destId="{016CDEE3-5D22-4481-9DF0-400D5717E0D0}" srcOrd="2" destOrd="0" presId="urn:microsoft.com/office/officeart/2005/8/layout/orgChart1"/>
    <dgm:cxn modelId="{45EFEDA6-3F6A-4ADA-9ACF-C093E9B908F8}" type="presParOf" srcId="{6B14AE59-ECD9-4C35-928F-2D3B56AF4043}" destId="{BDB00E60-B425-40E9-89E5-083423668745}" srcOrd="2" destOrd="0" presId="urn:microsoft.com/office/officeart/2005/8/layout/orgChart1"/>
    <dgm:cxn modelId="{E7A48FD5-BFF6-467C-97FB-A32495E17A14}" type="presParOf" srcId="{6B14AE59-ECD9-4C35-928F-2D3B56AF4043}" destId="{B3DB238D-D6D6-483A-824E-D736C8F8BBC8}" srcOrd="3" destOrd="0" presId="urn:microsoft.com/office/officeart/2005/8/layout/orgChart1"/>
    <dgm:cxn modelId="{0104A1B7-AB51-447F-AEEC-9B68F0278386}" type="presParOf" srcId="{B3DB238D-D6D6-483A-824E-D736C8F8BBC8}" destId="{9B2D6204-2FE0-4FA1-9737-0773875D4791}" srcOrd="0" destOrd="0" presId="urn:microsoft.com/office/officeart/2005/8/layout/orgChart1"/>
    <dgm:cxn modelId="{0C904013-BDF4-4BE2-9842-8EB19B0428B1}" type="presParOf" srcId="{9B2D6204-2FE0-4FA1-9737-0773875D4791}" destId="{F2C3C0A6-84CC-4C33-84B7-E919C870A945}" srcOrd="0" destOrd="0" presId="urn:microsoft.com/office/officeart/2005/8/layout/orgChart1"/>
    <dgm:cxn modelId="{DD1D856C-D7E6-4605-B56E-623E02D99036}" type="presParOf" srcId="{9B2D6204-2FE0-4FA1-9737-0773875D4791}" destId="{5456D2E1-2F29-4BC4-8EC7-7351F39832FA}" srcOrd="1" destOrd="0" presId="urn:microsoft.com/office/officeart/2005/8/layout/orgChart1"/>
    <dgm:cxn modelId="{102089B4-9629-4CF4-A3E8-922A3D19880B}" type="presParOf" srcId="{B3DB238D-D6D6-483A-824E-D736C8F8BBC8}" destId="{EC6FF4DA-F235-4CC7-9A59-1A7F08E73974}" srcOrd="1" destOrd="0" presId="urn:microsoft.com/office/officeart/2005/8/layout/orgChart1"/>
    <dgm:cxn modelId="{53270E72-688E-4514-B459-52166D58274D}" type="presParOf" srcId="{EC6FF4DA-F235-4CC7-9A59-1A7F08E73974}" destId="{508E5B95-B7A6-47AF-A668-37710451F14D}" srcOrd="0" destOrd="0" presId="urn:microsoft.com/office/officeart/2005/8/layout/orgChart1"/>
    <dgm:cxn modelId="{E3AD7DE7-24AF-4A2B-908D-57F008B59173}" type="presParOf" srcId="{EC6FF4DA-F235-4CC7-9A59-1A7F08E73974}" destId="{DDA843D4-6735-4E3B-B26B-B33F5ECF52F7}" srcOrd="1" destOrd="0" presId="urn:microsoft.com/office/officeart/2005/8/layout/orgChart1"/>
    <dgm:cxn modelId="{543FBD0A-08C5-46B9-9A58-7BCA12D9F6D3}" type="presParOf" srcId="{DDA843D4-6735-4E3B-B26B-B33F5ECF52F7}" destId="{57925DB4-C860-4C04-9984-B5606E99082D}" srcOrd="0" destOrd="0" presId="urn:microsoft.com/office/officeart/2005/8/layout/orgChart1"/>
    <dgm:cxn modelId="{EC85028D-C5F5-4999-8A0F-6C5FA2D7505F}" type="presParOf" srcId="{57925DB4-C860-4C04-9984-B5606E99082D}" destId="{24BE86B9-6E0E-431C-AA3E-9E24E983302B}" srcOrd="0" destOrd="0" presId="urn:microsoft.com/office/officeart/2005/8/layout/orgChart1"/>
    <dgm:cxn modelId="{56FE0889-6186-4C72-AC79-2D1AFA648159}" type="presParOf" srcId="{57925DB4-C860-4C04-9984-B5606E99082D}" destId="{293EEB49-ADE9-4A67-A51E-AAC6224EDB17}" srcOrd="1" destOrd="0" presId="urn:microsoft.com/office/officeart/2005/8/layout/orgChart1"/>
    <dgm:cxn modelId="{B9170888-5BCF-4ADE-A323-F05D787ACD04}" type="presParOf" srcId="{DDA843D4-6735-4E3B-B26B-B33F5ECF52F7}" destId="{51E56B3C-BCEC-4D83-A649-64DE8D17B43F}" srcOrd="1" destOrd="0" presId="urn:microsoft.com/office/officeart/2005/8/layout/orgChart1"/>
    <dgm:cxn modelId="{9C3C2093-DF6A-4952-A639-15B151CCBC68}" type="presParOf" srcId="{DDA843D4-6735-4E3B-B26B-B33F5ECF52F7}" destId="{8B212CB5-0190-4539-BA7C-9DBE7C5214AD}" srcOrd="2" destOrd="0" presId="urn:microsoft.com/office/officeart/2005/8/layout/orgChart1"/>
    <dgm:cxn modelId="{91320E24-60CE-4303-AC94-0B783790D0A5}" type="presParOf" srcId="{EC6FF4DA-F235-4CC7-9A59-1A7F08E73974}" destId="{C51FE493-A076-4709-8D50-A1131326CF01}" srcOrd="2" destOrd="0" presId="urn:microsoft.com/office/officeart/2005/8/layout/orgChart1"/>
    <dgm:cxn modelId="{BA36C13E-8B8B-41D2-A6F7-284A67D4A544}" type="presParOf" srcId="{EC6FF4DA-F235-4CC7-9A59-1A7F08E73974}" destId="{8FCAF15E-DC42-4659-AF41-F745A9318787}" srcOrd="3" destOrd="0" presId="urn:microsoft.com/office/officeart/2005/8/layout/orgChart1"/>
    <dgm:cxn modelId="{CA86DDAC-0863-45EC-A60D-5351888D6EAC}" type="presParOf" srcId="{8FCAF15E-DC42-4659-AF41-F745A9318787}" destId="{18287E8F-C935-4CC8-80DC-0631D67525F7}" srcOrd="0" destOrd="0" presId="urn:microsoft.com/office/officeart/2005/8/layout/orgChart1"/>
    <dgm:cxn modelId="{137D40D1-FB7E-4693-AAF9-65176B9E0A84}" type="presParOf" srcId="{18287E8F-C935-4CC8-80DC-0631D67525F7}" destId="{60D10430-DBB0-4DE1-A23A-AE81FDF76919}" srcOrd="0" destOrd="0" presId="urn:microsoft.com/office/officeart/2005/8/layout/orgChart1"/>
    <dgm:cxn modelId="{02CF66C1-9B51-4ACA-B417-4780249E5CE5}" type="presParOf" srcId="{18287E8F-C935-4CC8-80DC-0631D67525F7}" destId="{250A65B6-D3D6-4C09-AE5D-54F73979AF1B}" srcOrd="1" destOrd="0" presId="urn:microsoft.com/office/officeart/2005/8/layout/orgChart1"/>
    <dgm:cxn modelId="{FA7DF3D6-C8E9-498A-8628-D6DFC0C1F56C}" type="presParOf" srcId="{8FCAF15E-DC42-4659-AF41-F745A9318787}" destId="{55AF9028-02C2-4336-8164-FBC8A7C0F229}" srcOrd="1" destOrd="0" presId="urn:microsoft.com/office/officeart/2005/8/layout/orgChart1"/>
    <dgm:cxn modelId="{55E2C7B0-D63B-4F0C-8184-F91F92019A0F}" type="presParOf" srcId="{8FCAF15E-DC42-4659-AF41-F745A9318787}" destId="{6F1C92EC-8501-48C9-9BCB-CFA650AD373C}" srcOrd="2" destOrd="0" presId="urn:microsoft.com/office/officeart/2005/8/layout/orgChart1"/>
    <dgm:cxn modelId="{8F72B99C-0CC5-4DF7-96BB-1C0853283C88}" type="presParOf" srcId="{B3DB238D-D6D6-483A-824E-D736C8F8BBC8}" destId="{2EBD7C8C-35EB-4B7F-95BD-A23E4A06C4F7}" srcOrd="2" destOrd="0" presId="urn:microsoft.com/office/officeart/2005/8/layout/orgChart1"/>
    <dgm:cxn modelId="{81B55D39-F942-45AA-8E43-53B276F66C15}" type="presParOf" srcId="{393E5F97-70A5-451C-89DD-0E5295C5A411}" destId="{9C5B588D-98B0-43F4-94FB-4657A5D5ACE7}" srcOrd="2" destOrd="0" presId="urn:microsoft.com/office/officeart/2005/8/layout/orgChart1"/>
    <dgm:cxn modelId="{A5854103-A7F9-4B81-9459-ECE6C7A77DE1}" type="presParOf" srcId="{3F5A3927-7211-4380-8BE9-90CAC24D6FB7}" destId="{1414B619-EF4F-4CFC-ACF8-921FB31A73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5F95A8-3E5E-4624-9FB3-1608CE2FB37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87850F3-95D6-4FB4-B3C8-BC5A833ECD25}">
      <dgm:prSet phldrT="[Tekst]"/>
      <dgm:spPr/>
      <dgm:t>
        <a:bodyPr/>
        <a:lstStyle/>
        <a:p>
          <a:r>
            <a:rPr lang="et-EE"/>
            <a:t>Elekter</a:t>
          </a:r>
          <a:endParaRPr lang="en-GB" dirty="0"/>
        </a:p>
      </dgm:t>
    </dgm:pt>
    <dgm:pt modelId="{E81067A3-D371-48C5-99B0-369365B3B893}" type="parTrans" cxnId="{08DA6784-3063-464D-89C4-2D7424D19A7D}">
      <dgm:prSet/>
      <dgm:spPr/>
      <dgm:t>
        <a:bodyPr/>
        <a:lstStyle/>
        <a:p>
          <a:endParaRPr lang="en-GB"/>
        </a:p>
      </dgm:t>
    </dgm:pt>
    <dgm:pt modelId="{0E402342-7EA1-47FC-8E9E-490BB7331EF2}" type="sibTrans" cxnId="{08DA6784-3063-464D-89C4-2D7424D19A7D}">
      <dgm:prSet/>
      <dgm:spPr/>
      <dgm:t>
        <a:bodyPr/>
        <a:lstStyle/>
        <a:p>
          <a:endParaRPr lang="en-GB"/>
        </a:p>
      </dgm:t>
    </dgm:pt>
    <dgm:pt modelId="{F7DA7A28-674C-45BE-9E72-DB482816DFA7}">
      <dgm:prSet phldrT="[Tekst]"/>
      <dgm:spPr/>
      <dgm:t>
        <a:bodyPr/>
        <a:lstStyle/>
        <a:p>
          <a:r>
            <a:rPr lang="et-EE" dirty="0"/>
            <a:t>Akud</a:t>
          </a:r>
          <a:endParaRPr lang="en-GB" dirty="0"/>
        </a:p>
      </dgm:t>
    </dgm:pt>
    <dgm:pt modelId="{362EB2F0-E369-40A8-9C17-0A177DD46848}" type="parTrans" cxnId="{02A8A1BE-3E6A-424F-AA82-164055AD4027}">
      <dgm:prSet/>
      <dgm:spPr/>
      <dgm:t>
        <a:bodyPr/>
        <a:lstStyle/>
        <a:p>
          <a:endParaRPr lang="en-GB"/>
        </a:p>
      </dgm:t>
    </dgm:pt>
    <dgm:pt modelId="{7B740B0F-0C62-43ED-A182-3BA169A22673}" type="sibTrans" cxnId="{02A8A1BE-3E6A-424F-AA82-164055AD4027}">
      <dgm:prSet/>
      <dgm:spPr/>
      <dgm:t>
        <a:bodyPr/>
        <a:lstStyle/>
        <a:p>
          <a:endParaRPr lang="en-GB"/>
        </a:p>
      </dgm:t>
    </dgm:pt>
    <dgm:pt modelId="{869F49C4-F054-4FD0-969A-76E964762245}">
      <dgm:prSet phldrT="[Tekst]"/>
      <dgm:spPr/>
      <dgm:t>
        <a:bodyPr/>
        <a:lstStyle/>
        <a:p>
          <a:r>
            <a:rPr lang="et-EE" dirty="0"/>
            <a:t>Elektriauto akud</a:t>
          </a:r>
          <a:endParaRPr lang="en-GB" dirty="0"/>
        </a:p>
      </dgm:t>
    </dgm:pt>
    <dgm:pt modelId="{4C412689-0B29-48C2-BD7C-75886B604DE1}" type="parTrans" cxnId="{192EC545-F556-4787-B058-DF65D3859000}">
      <dgm:prSet/>
      <dgm:spPr/>
      <dgm:t>
        <a:bodyPr/>
        <a:lstStyle/>
        <a:p>
          <a:endParaRPr lang="en-GB"/>
        </a:p>
      </dgm:t>
    </dgm:pt>
    <dgm:pt modelId="{CF0F21A0-EE0D-4988-9C4B-37F4E1A8C232}" type="sibTrans" cxnId="{192EC545-F556-4787-B058-DF65D3859000}">
      <dgm:prSet/>
      <dgm:spPr/>
      <dgm:t>
        <a:bodyPr/>
        <a:lstStyle/>
        <a:p>
          <a:endParaRPr lang="en-GB"/>
        </a:p>
      </dgm:t>
    </dgm:pt>
    <dgm:pt modelId="{1CEDFB21-75C9-4AD1-8C33-8661AB7E5A65}">
      <dgm:prSet phldrT="[Tekst]"/>
      <dgm:spPr/>
      <dgm:t>
        <a:bodyPr/>
        <a:lstStyle/>
        <a:p>
          <a:r>
            <a:rPr lang="et-EE" dirty="0"/>
            <a:t>15kW -&gt; 10;90;130kWh/päevas</a:t>
          </a:r>
          <a:endParaRPr lang="en-GB" dirty="0"/>
        </a:p>
      </dgm:t>
    </dgm:pt>
    <dgm:pt modelId="{2C24FF77-E7E2-4BF3-9C97-CE2466962738}" type="parTrans" cxnId="{4034443A-569F-446E-B0B7-8C19A59A7AE2}">
      <dgm:prSet/>
      <dgm:spPr/>
      <dgm:t>
        <a:bodyPr/>
        <a:lstStyle/>
        <a:p>
          <a:endParaRPr lang="en-GB"/>
        </a:p>
      </dgm:t>
    </dgm:pt>
    <dgm:pt modelId="{A0692A6F-B7B1-41FF-A582-8FA7E5BD2167}" type="sibTrans" cxnId="{4034443A-569F-446E-B0B7-8C19A59A7AE2}">
      <dgm:prSet/>
      <dgm:spPr/>
      <dgm:t>
        <a:bodyPr/>
        <a:lstStyle/>
        <a:p>
          <a:endParaRPr lang="en-GB"/>
        </a:p>
      </dgm:t>
    </dgm:pt>
    <dgm:pt modelId="{A1942080-C8B4-46DB-AB2A-0EDF70122D75}">
      <dgm:prSet phldrT="[Tekst]"/>
      <dgm:spPr/>
      <dgm:t>
        <a:bodyPr/>
        <a:lstStyle/>
        <a:p>
          <a:r>
            <a:rPr lang="et-EE" dirty="0"/>
            <a:t>Autoaku 40-70kWh</a:t>
          </a:r>
          <a:endParaRPr lang="en-GB" dirty="0"/>
        </a:p>
      </dgm:t>
    </dgm:pt>
    <dgm:pt modelId="{00D67EF2-E488-4330-BA4C-D68FC626983E}" type="parTrans" cxnId="{DD632455-412E-4C04-ABA7-8651ADABCB9B}">
      <dgm:prSet/>
      <dgm:spPr/>
      <dgm:t>
        <a:bodyPr/>
        <a:lstStyle/>
        <a:p>
          <a:endParaRPr lang="en-GB"/>
        </a:p>
      </dgm:t>
    </dgm:pt>
    <dgm:pt modelId="{D3438072-EAFF-4550-BD9C-1A70209CA48D}" type="sibTrans" cxnId="{DD632455-412E-4C04-ABA7-8651ADABCB9B}">
      <dgm:prSet/>
      <dgm:spPr/>
      <dgm:t>
        <a:bodyPr/>
        <a:lstStyle/>
        <a:p>
          <a:endParaRPr lang="en-GB"/>
        </a:p>
      </dgm:t>
    </dgm:pt>
    <dgm:pt modelId="{BC75C2D2-AD73-423C-987A-91D93C8598AE}">
      <dgm:prSet phldrT="[Tekst]"/>
      <dgm:spPr/>
      <dgm:t>
        <a:bodyPr/>
        <a:lstStyle/>
        <a:p>
          <a:r>
            <a:rPr lang="et-EE" dirty="0"/>
            <a:t>Muud</a:t>
          </a:r>
          <a:endParaRPr lang="en-GB" dirty="0"/>
        </a:p>
      </dgm:t>
    </dgm:pt>
    <dgm:pt modelId="{AEDB4681-C51B-4104-8C12-3C89CD054729}" type="parTrans" cxnId="{11E5263B-A0F4-4847-BF62-888077D60E04}">
      <dgm:prSet/>
      <dgm:spPr/>
      <dgm:t>
        <a:bodyPr/>
        <a:lstStyle/>
        <a:p>
          <a:endParaRPr lang="en-GB"/>
        </a:p>
      </dgm:t>
    </dgm:pt>
    <dgm:pt modelId="{490FA070-AFB4-4374-B8CB-8F5BED86A4C1}" type="sibTrans" cxnId="{11E5263B-A0F4-4847-BF62-888077D60E04}">
      <dgm:prSet/>
      <dgm:spPr/>
      <dgm:t>
        <a:bodyPr/>
        <a:lstStyle/>
        <a:p>
          <a:endParaRPr lang="en-GB"/>
        </a:p>
      </dgm:t>
    </dgm:pt>
    <dgm:pt modelId="{37D9B84E-D35E-461E-90D3-1B148B972EAA}">
      <dgm:prSet phldrT="[Tekst]"/>
      <dgm:spPr/>
      <dgm:t>
        <a:bodyPr/>
        <a:lstStyle/>
        <a:p>
          <a:r>
            <a:rPr lang="et-EE" dirty="0"/>
            <a:t>Akupank tasuv alates ~90eur/MWh</a:t>
          </a:r>
          <a:endParaRPr lang="en-GB" dirty="0"/>
        </a:p>
      </dgm:t>
    </dgm:pt>
    <dgm:pt modelId="{FC18E688-B6E9-43B1-A853-3F5310E1571B}" type="parTrans" cxnId="{BED20B72-DC0D-4DA9-BAF0-AB90E6782B5B}">
      <dgm:prSet/>
      <dgm:spPr/>
      <dgm:t>
        <a:bodyPr/>
        <a:lstStyle/>
        <a:p>
          <a:endParaRPr lang="en-GB"/>
        </a:p>
      </dgm:t>
    </dgm:pt>
    <dgm:pt modelId="{06322D03-5D58-4F77-A5A0-4087B33B8D80}" type="sibTrans" cxnId="{BED20B72-DC0D-4DA9-BAF0-AB90E6782B5B}">
      <dgm:prSet/>
      <dgm:spPr/>
      <dgm:t>
        <a:bodyPr/>
        <a:lstStyle/>
        <a:p>
          <a:endParaRPr lang="en-GB"/>
        </a:p>
      </dgm:t>
    </dgm:pt>
    <dgm:pt modelId="{41B8F6A7-05F1-404E-8524-D37C71B257D8}">
      <dgm:prSet phldrT="[Tekst]"/>
      <dgm:spPr/>
      <dgm:t>
        <a:bodyPr/>
        <a:lstStyle/>
        <a:p>
          <a:r>
            <a:rPr lang="et-EE" dirty="0"/>
            <a:t>Tehniline hooldus</a:t>
          </a:r>
          <a:endParaRPr lang="en-GB" dirty="0"/>
        </a:p>
      </dgm:t>
    </dgm:pt>
    <dgm:pt modelId="{AD0091F8-71C1-497F-A9BE-063D2CA07C9A}" type="parTrans" cxnId="{36D1F689-B7B5-4DEB-95B3-2C6029122D0C}">
      <dgm:prSet/>
      <dgm:spPr/>
      <dgm:t>
        <a:bodyPr/>
        <a:lstStyle/>
        <a:p>
          <a:endParaRPr lang="en-GB"/>
        </a:p>
      </dgm:t>
    </dgm:pt>
    <dgm:pt modelId="{0C4F2811-95A6-4CB2-9450-BCF0DB56D720}" type="sibTrans" cxnId="{36D1F689-B7B5-4DEB-95B3-2C6029122D0C}">
      <dgm:prSet/>
      <dgm:spPr/>
      <dgm:t>
        <a:bodyPr/>
        <a:lstStyle/>
        <a:p>
          <a:endParaRPr lang="en-GB"/>
        </a:p>
      </dgm:t>
    </dgm:pt>
    <dgm:pt modelId="{07AD7CF5-88CE-4AFB-AD78-4505698104EF}">
      <dgm:prSet phldrT="[Tekst]"/>
      <dgm:spPr/>
      <dgm:t>
        <a:bodyPr/>
        <a:lstStyle/>
        <a:p>
          <a:r>
            <a:rPr lang="et-EE" dirty="0" err="1"/>
            <a:t>Backup</a:t>
          </a:r>
          <a:r>
            <a:rPr lang="et-EE" dirty="0"/>
            <a:t> vajalik, tasuvus kõrge</a:t>
          </a:r>
          <a:endParaRPr lang="en-GB" dirty="0"/>
        </a:p>
      </dgm:t>
    </dgm:pt>
    <dgm:pt modelId="{B2DAD65A-99F6-4197-A779-632EC75A49D4}" type="parTrans" cxnId="{30D03935-A06A-46A0-82A4-57E04E9F73EA}">
      <dgm:prSet/>
      <dgm:spPr/>
      <dgm:t>
        <a:bodyPr/>
        <a:lstStyle/>
        <a:p>
          <a:endParaRPr lang="en-GB"/>
        </a:p>
      </dgm:t>
    </dgm:pt>
    <dgm:pt modelId="{C8612249-020B-4D1D-AFD1-E2DA358EE3E4}" type="sibTrans" cxnId="{30D03935-A06A-46A0-82A4-57E04E9F73EA}">
      <dgm:prSet/>
      <dgm:spPr/>
      <dgm:t>
        <a:bodyPr/>
        <a:lstStyle/>
        <a:p>
          <a:endParaRPr lang="en-GB"/>
        </a:p>
      </dgm:t>
    </dgm:pt>
    <dgm:pt modelId="{55BBC4F7-DF5B-4036-9251-7FC1C264DCCD}">
      <dgm:prSet phldrT="[Tekst]"/>
      <dgm:spPr/>
      <dgm:t>
        <a:bodyPr/>
        <a:lstStyle/>
        <a:p>
          <a:r>
            <a:rPr lang="et-EE" dirty="0"/>
            <a:t>Surugaas</a:t>
          </a:r>
          <a:endParaRPr lang="en-GB" dirty="0"/>
        </a:p>
      </dgm:t>
    </dgm:pt>
    <dgm:pt modelId="{72F1C014-40AB-4D62-884A-7C9243FE8FE7}" type="parTrans" cxnId="{13D53199-7C39-43F5-9388-88E632374133}">
      <dgm:prSet/>
      <dgm:spPr/>
      <dgm:t>
        <a:bodyPr/>
        <a:lstStyle/>
        <a:p>
          <a:endParaRPr lang="en-GB"/>
        </a:p>
      </dgm:t>
    </dgm:pt>
    <dgm:pt modelId="{D7CD093E-EB00-4F2D-8077-23AD9169F777}" type="sibTrans" cxnId="{13D53199-7C39-43F5-9388-88E632374133}">
      <dgm:prSet/>
      <dgm:spPr/>
      <dgm:t>
        <a:bodyPr/>
        <a:lstStyle/>
        <a:p>
          <a:endParaRPr lang="en-GB"/>
        </a:p>
      </dgm:t>
    </dgm:pt>
    <dgm:pt modelId="{542D5BBC-E841-4E4A-9A16-AB38C4ED167C}">
      <dgm:prSet phldrT="[Tekst]"/>
      <dgm:spPr/>
      <dgm:t>
        <a:bodyPr/>
        <a:lstStyle/>
        <a:p>
          <a:r>
            <a:rPr lang="et-EE" dirty="0"/>
            <a:t>Vesinik jms</a:t>
          </a:r>
          <a:endParaRPr lang="en-GB" dirty="0"/>
        </a:p>
      </dgm:t>
    </dgm:pt>
    <dgm:pt modelId="{05B7CD22-0CD9-4BF4-BA30-93AD556DB415}" type="parTrans" cxnId="{1BEC7380-F1A2-470D-8F3D-41DF4AF101E8}">
      <dgm:prSet/>
      <dgm:spPr/>
      <dgm:t>
        <a:bodyPr/>
        <a:lstStyle/>
        <a:p>
          <a:endParaRPr lang="en-GB"/>
        </a:p>
      </dgm:t>
    </dgm:pt>
    <dgm:pt modelId="{1341FDF3-E165-417C-A653-304A5BA974C3}" type="sibTrans" cxnId="{1BEC7380-F1A2-470D-8F3D-41DF4AF101E8}">
      <dgm:prSet/>
      <dgm:spPr/>
      <dgm:t>
        <a:bodyPr/>
        <a:lstStyle/>
        <a:p>
          <a:endParaRPr lang="en-GB"/>
        </a:p>
      </dgm:t>
    </dgm:pt>
    <dgm:pt modelId="{76491596-37C4-4E87-BB0C-8D6E1889CC14}">
      <dgm:prSet phldrT="[Tekst]"/>
      <dgm:spPr/>
      <dgm:t>
        <a:bodyPr/>
        <a:lstStyle/>
        <a:p>
          <a:r>
            <a:rPr lang="et-EE" dirty="0"/>
            <a:t>Hooratas</a:t>
          </a:r>
          <a:endParaRPr lang="en-GB" dirty="0"/>
        </a:p>
      </dgm:t>
    </dgm:pt>
    <dgm:pt modelId="{BCD61178-F745-44A1-BA0D-7D31A05FAF17}" type="parTrans" cxnId="{79945E06-E504-4C62-ACB1-B3084BA74E80}">
      <dgm:prSet/>
      <dgm:spPr/>
      <dgm:t>
        <a:bodyPr/>
        <a:lstStyle/>
        <a:p>
          <a:endParaRPr lang="en-GB"/>
        </a:p>
      </dgm:t>
    </dgm:pt>
    <dgm:pt modelId="{28AE80EE-A577-45C0-BECC-A0D366201945}" type="sibTrans" cxnId="{79945E06-E504-4C62-ACB1-B3084BA74E80}">
      <dgm:prSet/>
      <dgm:spPr/>
      <dgm:t>
        <a:bodyPr/>
        <a:lstStyle/>
        <a:p>
          <a:endParaRPr lang="en-GB"/>
        </a:p>
      </dgm:t>
    </dgm:pt>
    <dgm:pt modelId="{C0029105-4013-4BE4-8AAD-688C7AF065B9}" type="pres">
      <dgm:prSet presAssocID="{BA5F95A8-3E5E-4624-9FB3-1608CE2FB3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F5A3927-7211-4380-8BE9-90CAC24D6FB7}" type="pres">
      <dgm:prSet presAssocID="{787850F3-95D6-4FB4-B3C8-BC5A833ECD25}" presName="hierRoot1" presStyleCnt="0">
        <dgm:presLayoutVars>
          <dgm:hierBranch val="init"/>
        </dgm:presLayoutVars>
      </dgm:prSet>
      <dgm:spPr/>
    </dgm:pt>
    <dgm:pt modelId="{A9F503C4-DEE2-4DF6-B6E7-F1165B3E768E}" type="pres">
      <dgm:prSet presAssocID="{787850F3-95D6-4FB4-B3C8-BC5A833ECD25}" presName="rootComposite1" presStyleCnt="0"/>
      <dgm:spPr/>
    </dgm:pt>
    <dgm:pt modelId="{FE55DE96-9471-48F7-93D1-BB98972AABFD}" type="pres">
      <dgm:prSet presAssocID="{787850F3-95D6-4FB4-B3C8-BC5A833ECD25}" presName="rootText1" presStyleLbl="node0" presStyleIdx="0" presStyleCnt="1">
        <dgm:presLayoutVars>
          <dgm:chPref val="3"/>
        </dgm:presLayoutVars>
      </dgm:prSet>
      <dgm:spPr/>
    </dgm:pt>
    <dgm:pt modelId="{C09C3406-BBDE-415B-9A72-50BC464B6942}" type="pres">
      <dgm:prSet presAssocID="{787850F3-95D6-4FB4-B3C8-BC5A833ECD25}" presName="rootConnector1" presStyleLbl="node1" presStyleIdx="0" presStyleCnt="0"/>
      <dgm:spPr/>
    </dgm:pt>
    <dgm:pt modelId="{9BA8E4CC-40D9-4B77-A992-0DCFEBC1B470}" type="pres">
      <dgm:prSet presAssocID="{787850F3-95D6-4FB4-B3C8-BC5A833ECD25}" presName="hierChild2" presStyleCnt="0"/>
      <dgm:spPr/>
    </dgm:pt>
    <dgm:pt modelId="{CAB60A6A-CC36-4C04-A0C6-A74067175B94}" type="pres">
      <dgm:prSet presAssocID="{362EB2F0-E369-40A8-9C17-0A177DD46848}" presName="Name37" presStyleLbl="parChTrans1D2" presStyleIdx="0" presStyleCnt="3"/>
      <dgm:spPr/>
    </dgm:pt>
    <dgm:pt modelId="{06C87955-D913-4F6E-93ED-6F2989ED6340}" type="pres">
      <dgm:prSet presAssocID="{F7DA7A28-674C-45BE-9E72-DB482816DFA7}" presName="hierRoot2" presStyleCnt="0">
        <dgm:presLayoutVars>
          <dgm:hierBranch val="init"/>
        </dgm:presLayoutVars>
      </dgm:prSet>
      <dgm:spPr/>
    </dgm:pt>
    <dgm:pt modelId="{1C35F0A0-C52B-4758-8804-C7FA11500F55}" type="pres">
      <dgm:prSet presAssocID="{F7DA7A28-674C-45BE-9E72-DB482816DFA7}" presName="rootComposite" presStyleCnt="0"/>
      <dgm:spPr/>
    </dgm:pt>
    <dgm:pt modelId="{7C6060D9-AC37-4064-B417-B39A83DE6765}" type="pres">
      <dgm:prSet presAssocID="{F7DA7A28-674C-45BE-9E72-DB482816DFA7}" presName="rootText" presStyleLbl="node2" presStyleIdx="0" presStyleCnt="3">
        <dgm:presLayoutVars>
          <dgm:chPref val="3"/>
        </dgm:presLayoutVars>
      </dgm:prSet>
      <dgm:spPr/>
    </dgm:pt>
    <dgm:pt modelId="{3D7F86F7-125C-43CF-9244-E4DFD087DEB0}" type="pres">
      <dgm:prSet presAssocID="{F7DA7A28-674C-45BE-9E72-DB482816DFA7}" presName="rootConnector" presStyleLbl="node2" presStyleIdx="0" presStyleCnt="3"/>
      <dgm:spPr/>
    </dgm:pt>
    <dgm:pt modelId="{93EC320B-852C-4335-9125-62226A58FD6A}" type="pres">
      <dgm:prSet presAssocID="{F7DA7A28-674C-45BE-9E72-DB482816DFA7}" presName="hierChild4" presStyleCnt="0"/>
      <dgm:spPr/>
    </dgm:pt>
    <dgm:pt modelId="{D5F13F7F-05D4-4AB8-9AD6-F70FA7393CB7}" type="pres">
      <dgm:prSet presAssocID="{FC18E688-B6E9-43B1-A853-3F5310E1571B}" presName="Name37" presStyleLbl="parChTrans1D3" presStyleIdx="0" presStyleCnt="8"/>
      <dgm:spPr/>
    </dgm:pt>
    <dgm:pt modelId="{25C60E53-0527-482D-B2D1-CCFBD0FACCDF}" type="pres">
      <dgm:prSet presAssocID="{37D9B84E-D35E-461E-90D3-1B148B972EAA}" presName="hierRoot2" presStyleCnt="0">
        <dgm:presLayoutVars>
          <dgm:hierBranch val="init"/>
        </dgm:presLayoutVars>
      </dgm:prSet>
      <dgm:spPr/>
    </dgm:pt>
    <dgm:pt modelId="{2AD68878-7458-4C6C-9237-A3B2196294A2}" type="pres">
      <dgm:prSet presAssocID="{37D9B84E-D35E-461E-90D3-1B148B972EAA}" presName="rootComposite" presStyleCnt="0"/>
      <dgm:spPr/>
    </dgm:pt>
    <dgm:pt modelId="{1FD0CDD4-F36C-445F-8B1E-BA4F03647CD1}" type="pres">
      <dgm:prSet presAssocID="{37D9B84E-D35E-461E-90D3-1B148B972EAA}" presName="rootText" presStyleLbl="node3" presStyleIdx="0" presStyleCnt="8">
        <dgm:presLayoutVars>
          <dgm:chPref val="3"/>
        </dgm:presLayoutVars>
      </dgm:prSet>
      <dgm:spPr/>
    </dgm:pt>
    <dgm:pt modelId="{C163DEA8-5B1E-4F13-8F80-7E8C0B7060B2}" type="pres">
      <dgm:prSet presAssocID="{37D9B84E-D35E-461E-90D3-1B148B972EAA}" presName="rootConnector" presStyleLbl="node3" presStyleIdx="0" presStyleCnt="8"/>
      <dgm:spPr/>
    </dgm:pt>
    <dgm:pt modelId="{8561D55D-BC1C-499E-B5BD-CA3892F547D1}" type="pres">
      <dgm:prSet presAssocID="{37D9B84E-D35E-461E-90D3-1B148B972EAA}" presName="hierChild4" presStyleCnt="0"/>
      <dgm:spPr/>
    </dgm:pt>
    <dgm:pt modelId="{D6F062AB-B6A1-414F-860A-EBF6ABCDFA85}" type="pres">
      <dgm:prSet presAssocID="{37D9B84E-D35E-461E-90D3-1B148B972EAA}" presName="hierChild5" presStyleCnt="0"/>
      <dgm:spPr/>
    </dgm:pt>
    <dgm:pt modelId="{3E790085-89BD-41C4-8F4D-C4EA57B3AFE2}" type="pres">
      <dgm:prSet presAssocID="{AD0091F8-71C1-497F-A9BE-063D2CA07C9A}" presName="Name37" presStyleLbl="parChTrans1D3" presStyleIdx="1" presStyleCnt="8"/>
      <dgm:spPr/>
    </dgm:pt>
    <dgm:pt modelId="{15181A50-ED49-4099-8F6A-767A4C887D77}" type="pres">
      <dgm:prSet presAssocID="{41B8F6A7-05F1-404E-8524-D37C71B257D8}" presName="hierRoot2" presStyleCnt="0">
        <dgm:presLayoutVars>
          <dgm:hierBranch val="init"/>
        </dgm:presLayoutVars>
      </dgm:prSet>
      <dgm:spPr/>
    </dgm:pt>
    <dgm:pt modelId="{95631B54-E62A-4084-A2C3-C1C6BAE0844C}" type="pres">
      <dgm:prSet presAssocID="{41B8F6A7-05F1-404E-8524-D37C71B257D8}" presName="rootComposite" presStyleCnt="0"/>
      <dgm:spPr/>
    </dgm:pt>
    <dgm:pt modelId="{BA476D41-8D58-45E5-81E3-48402DFF7866}" type="pres">
      <dgm:prSet presAssocID="{41B8F6A7-05F1-404E-8524-D37C71B257D8}" presName="rootText" presStyleLbl="node3" presStyleIdx="1" presStyleCnt="8">
        <dgm:presLayoutVars>
          <dgm:chPref val="3"/>
        </dgm:presLayoutVars>
      </dgm:prSet>
      <dgm:spPr/>
    </dgm:pt>
    <dgm:pt modelId="{ECEF9E2E-07AF-48C1-9A2F-5C1E4B5E9288}" type="pres">
      <dgm:prSet presAssocID="{41B8F6A7-05F1-404E-8524-D37C71B257D8}" presName="rootConnector" presStyleLbl="node3" presStyleIdx="1" presStyleCnt="8"/>
      <dgm:spPr/>
    </dgm:pt>
    <dgm:pt modelId="{89C438C1-5AE6-467F-BAD2-2431D46C3416}" type="pres">
      <dgm:prSet presAssocID="{41B8F6A7-05F1-404E-8524-D37C71B257D8}" presName="hierChild4" presStyleCnt="0"/>
      <dgm:spPr/>
    </dgm:pt>
    <dgm:pt modelId="{DC9F88BD-3B1E-4438-949B-883238E22E92}" type="pres">
      <dgm:prSet presAssocID="{41B8F6A7-05F1-404E-8524-D37C71B257D8}" presName="hierChild5" presStyleCnt="0"/>
      <dgm:spPr/>
    </dgm:pt>
    <dgm:pt modelId="{1ADED757-2B0A-41C8-9B45-A727C9BE9393}" type="pres">
      <dgm:prSet presAssocID="{B2DAD65A-99F6-4197-A779-632EC75A49D4}" presName="Name37" presStyleLbl="parChTrans1D3" presStyleIdx="2" presStyleCnt="8"/>
      <dgm:spPr/>
    </dgm:pt>
    <dgm:pt modelId="{89562243-0E81-4536-A0DF-AE200751B2E0}" type="pres">
      <dgm:prSet presAssocID="{07AD7CF5-88CE-4AFB-AD78-4505698104EF}" presName="hierRoot2" presStyleCnt="0">
        <dgm:presLayoutVars>
          <dgm:hierBranch val="init"/>
        </dgm:presLayoutVars>
      </dgm:prSet>
      <dgm:spPr/>
    </dgm:pt>
    <dgm:pt modelId="{4A997E13-A143-4559-AC32-D58F60100992}" type="pres">
      <dgm:prSet presAssocID="{07AD7CF5-88CE-4AFB-AD78-4505698104EF}" presName="rootComposite" presStyleCnt="0"/>
      <dgm:spPr/>
    </dgm:pt>
    <dgm:pt modelId="{90B5AC65-898D-4EA9-9942-533263A7306B}" type="pres">
      <dgm:prSet presAssocID="{07AD7CF5-88CE-4AFB-AD78-4505698104EF}" presName="rootText" presStyleLbl="node3" presStyleIdx="2" presStyleCnt="8">
        <dgm:presLayoutVars>
          <dgm:chPref val="3"/>
        </dgm:presLayoutVars>
      </dgm:prSet>
      <dgm:spPr/>
    </dgm:pt>
    <dgm:pt modelId="{AABED496-15EA-419C-9620-D0AA2B0C0CAB}" type="pres">
      <dgm:prSet presAssocID="{07AD7CF5-88CE-4AFB-AD78-4505698104EF}" presName="rootConnector" presStyleLbl="node3" presStyleIdx="2" presStyleCnt="8"/>
      <dgm:spPr/>
    </dgm:pt>
    <dgm:pt modelId="{D72FDA1C-DE34-498C-A126-9A74353653E8}" type="pres">
      <dgm:prSet presAssocID="{07AD7CF5-88CE-4AFB-AD78-4505698104EF}" presName="hierChild4" presStyleCnt="0"/>
      <dgm:spPr/>
    </dgm:pt>
    <dgm:pt modelId="{B36E68A0-056C-4919-BDCF-16A58A8FBF2A}" type="pres">
      <dgm:prSet presAssocID="{07AD7CF5-88CE-4AFB-AD78-4505698104EF}" presName="hierChild5" presStyleCnt="0"/>
      <dgm:spPr/>
    </dgm:pt>
    <dgm:pt modelId="{CE7F4DEC-00C1-4BC6-AE88-F74D95DCAD31}" type="pres">
      <dgm:prSet presAssocID="{F7DA7A28-674C-45BE-9E72-DB482816DFA7}" presName="hierChild5" presStyleCnt="0"/>
      <dgm:spPr/>
    </dgm:pt>
    <dgm:pt modelId="{7013A451-3730-4B35-A51D-7E453B8CD9D7}" type="pres">
      <dgm:prSet presAssocID="{4C412689-0B29-48C2-BD7C-75886B604DE1}" presName="Name37" presStyleLbl="parChTrans1D2" presStyleIdx="1" presStyleCnt="3"/>
      <dgm:spPr/>
    </dgm:pt>
    <dgm:pt modelId="{21D8A430-CFCE-494F-82C9-461C846347D4}" type="pres">
      <dgm:prSet presAssocID="{869F49C4-F054-4FD0-969A-76E964762245}" presName="hierRoot2" presStyleCnt="0">
        <dgm:presLayoutVars>
          <dgm:hierBranch val="init"/>
        </dgm:presLayoutVars>
      </dgm:prSet>
      <dgm:spPr/>
    </dgm:pt>
    <dgm:pt modelId="{DD2ED007-E946-4380-B719-27E290724E3E}" type="pres">
      <dgm:prSet presAssocID="{869F49C4-F054-4FD0-969A-76E964762245}" presName="rootComposite" presStyleCnt="0"/>
      <dgm:spPr/>
    </dgm:pt>
    <dgm:pt modelId="{0959F6EC-2A96-43D6-A239-7799EE53CA33}" type="pres">
      <dgm:prSet presAssocID="{869F49C4-F054-4FD0-969A-76E964762245}" presName="rootText" presStyleLbl="node2" presStyleIdx="1" presStyleCnt="3">
        <dgm:presLayoutVars>
          <dgm:chPref val="3"/>
        </dgm:presLayoutVars>
      </dgm:prSet>
      <dgm:spPr/>
    </dgm:pt>
    <dgm:pt modelId="{A173DA31-4502-4E41-B7B3-B633836FF86C}" type="pres">
      <dgm:prSet presAssocID="{869F49C4-F054-4FD0-969A-76E964762245}" presName="rootConnector" presStyleLbl="node2" presStyleIdx="1" presStyleCnt="3"/>
      <dgm:spPr/>
    </dgm:pt>
    <dgm:pt modelId="{0AFC2795-28AC-4912-872A-E9F474FE195D}" type="pres">
      <dgm:prSet presAssocID="{869F49C4-F054-4FD0-969A-76E964762245}" presName="hierChild4" presStyleCnt="0"/>
      <dgm:spPr/>
    </dgm:pt>
    <dgm:pt modelId="{31F4739B-A846-459C-BCFA-FB40411BA093}" type="pres">
      <dgm:prSet presAssocID="{2C24FF77-E7E2-4BF3-9C97-CE2466962738}" presName="Name37" presStyleLbl="parChTrans1D3" presStyleIdx="3" presStyleCnt="8"/>
      <dgm:spPr/>
    </dgm:pt>
    <dgm:pt modelId="{568C271B-7310-46A1-9E99-FA8489C1F1CB}" type="pres">
      <dgm:prSet presAssocID="{1CEDFB21-75C9-4AD1-8C33-8661AB7E5A65}" presName="hierRoot2" presStyleCnt="0">
        <dgm:presLayoutVars>
          <dgm:hierBranch val="init"/>
        </dgm:presLayoutVars>
      </dgm:prSet>
      <dgm:spPr/>
    </dgm:pt>
    <dgm:pt modelId="{A23838F6-E137-49EE-B7BF-E88BE371D181}" type="pres">
      <dgm:prSet presAssocID="{1CEDFB21-75C9-4AD1-8C33-8661AB7E5A65}" presName="rootComposite" presStyleCnt="0"/>
      <dgm:spPr/>
    </dgm:pt>
    <dgm:pt modelId="{ABFD940F-5F3E-49DE-98F5-66D53F5BEE26}" type="pres">
      <dgm:prSet presAssocID="{1CEDFB21-75C9-4AD1-8C33-8661AB7E5A65}" presName="rootText" presStyleLbl="node3" presStyleIdx="3" presStyleCnt="8" custScaleX="134948">
        <dgm:presLayoutVars>
          <dgm:chPref val="3"/>
        </dgm:presLayoutVars>
      </dgm:prSet>
      <dgm:spPr/>
    </dgm:pt>
    <dgm:pt modelId="{A5EA42E0-07BD-44A7-9356-96FF2E8A1DA9}" type="pres">
      <dgm:prSet presAssocID="{1CEDFB21-75C9-4AD1-8C33-8661AB7E5A65}" presName="rootConnector" presStyleLbl="node3" presStyleIdx="3" presStyleCnt="8"/>
      <dgm:spPr/>
    </dgm:pt>
    <dgm:pt modelId="{691DFFE6-3CB1-4BE1-B2F2-FB07E1B59EF0}" type="pres">
      <dgm:prSet presAssocID="{1CEDFB21-75C9-4AD1-8C33-8661AB7E5A65}" presName="hierChild4" presStyleCnt="0"/>
      <dgm:spPr/>
    </dgm:pt>
    <dgm:pt modelId="{A9DBBFEC-A49A-4506-8273-13ABEBB40AD6}" type="pres">
      <dgm:prSet presAssocID="{1CEDFB21-75C9-4AD1-8C33-8661AB7E5A65}" presName="hierChild5" presStyleCnt="0"/>
      <dgm:spPr/>
    </dgm:pt>
    <dgm:pt modelId="{A4943640-BF3E-43C8-B190-451376AE8F0E}" type="pres">
      <dgm:prSet presAssocID="{00D67EF2-E488-4330-BA4C-D68FC626983E}" presName="Name37" presStyleLbl="parChTrans1D3" presStyleIdx="4" presStyleCnt="8"/>
      <dgm:spPr/>
    </dgm:pt>
    <dgm:pt modelId="{88A570C7-F854-43F5-8402-8499B0CAA475}" type="pres">
      <dgm:prSet presAssocID="{A1942080-C8B4-46DB-AB2A-0EDF70122D75}" presName="hierRoot2" presStyleCnt="0">
        <dgm:presLayoutVars>
          <dgm:hierBranch val="init"/>
        </dgm:presLayoutVars>
      </dgm:prSet>
      <dgm:spPr/>
    </dgm:pt>
    <dgm:pt modelId="{F86C5EC1-1820-4816-A764-2D9BD53BAF91}" type="pres">
      <dgm:prSet presAssocID="{A1942080-C8B4-46DB-AB2A-0EDF70122D75}" presName="rootComposite" presStyleCnt="0"/>
      <dgm:spPr/>
    </dgm:pt>
    <dgm:pt modelId="{83FBC810-43F3-4300-8A8A-4C32293F2DD4}" type="pres">
      <dgm:prSet presAssocID="{A1942080-C8B4-46DB-AB2A-0EDF70122D75}" presName="rootText" presStyleLbl="node3" presStyleIdx="4" presStyleCnt="8">
        <dgm:presLayoutVars>
          <dgm:chPref val="3"/>
        </dgm:presLayoutVars>
      </dgm:prSet>
      <dgm:spPr/>
    </dgm:pt>
    <dgm:pt modelId="{0FEE7FE1-5AC5-4AA8-9C05-60F6D3CCEC57}" type="pres">
      <dgm:prSet presAssocID="{A1942080-C8B4-46DB-AB2A-0EDF70122D75}" presName="rootConnector" presStyleLbl="node3" presStyleIdx="4" presStyleCnt="8"/>
      <dgm:spPr/>
    </dgm:pt>
    <dgm:pt modelId="{B161BF2D-A4D1-4330-8176-300D84C43FBA}" type="pres">
      <dgm:prSet presAssocID="{A1942080-C8B4-46DB-AB2A-0EDF70122D75}" presName="hierChild4" presStyleCnt="0"/>
      <dgm:spPr/>
    </dgm:pt>
    <dgm:pt modelId="{B870BE88-0299-4D5E-899B-CE8EAB9AF395}" type="pres">
      <dgm:prSet presAssocID="{A1942080-C8B4-46DB-AB2A-0EDF70122D75}" presName="hierChild5" presStyleCnt="0"/>
      <dgm:spPr/>
    </dgm:pt>
    <dgm:pt modelId="{BA7453B1-DCCA-4BC3-A504-415B5A958CBC}" type="pres">
      <dgm:prSet presAssocID="{869F49C4-F054-4FD0-969A-76E964762245}" presName="hierChild5" presStyleCnt="0"/>
      <dgm:spPr/>
    </dgm:pt>
    <dgm:pt modelId="{54EF76FE-3264-4FBA-B6AA-34A078E69CFE}" type="pres">
      <dgm:prSet presAssocID="{AEDB4681-C51B-4104-8C12-3C89CD054729}" presName="Name37" presStyleLbl="parChTrans1D2" presStyleIdx="2" presStyleCnt="3"/>
      <dgm:spPr/>
    </dgm:pt>
    <dgm:pt modelId="{603A3631-49E1-4384-93A4-057372DD1624}" type="pres">
      <dgm:prSet presAssocID="{BC75C2D2-AD73-423C-987A-91D93C8598AE}" presName="hierRoot2" presStyleCnt="0">
        <dgm:presLayoutVars>
          <dgm:hierBranch val="init"/>
        </dgm:presLayoutVars>
      </dgm:prSet>
      <dgm:spPr/>
    </dgm:pt>
    <dgm:pt modelId="{C913D0CA-0970-4A27-B481-CE5156DF5D12}" type="pres">
      <dgm:prSet presAssocID="{BC75C2D2-AD73-423C-987A-91D93C8598AE}" presName="rootComposite" presStyleCnt="0"/>
      <dgm:spPr/>
    </dgm:pt>
    <dgm:pt modelId="{DBC3E353-5365-46B4-AA15-9382EA2EA2F3}" type="pres">
      <dgm:prSet presAssocID="{BC75C2D2-AD73-423C-987A-91D93C8598AE}" presName="rootText" presStyleLbl="node2" presStyleIdx="2" presStyleCnt="3">
        <dgm:presLayoutVars>
          <dgm:chPref val="3"/>
        </dgm:presLayoutVars>
      </dgm:prSet>
      <dgm:spPr/>
    </dgm:pt>
    <dgm:pt modelId="{7562E4D1-4217-42E7-B825-43ADC5A15A46}" type="pres">
      <dgm:prSet presAssocID="{BC75C2D2-AD73-423C-987A-91D93C8598AE}" presName="rootConnector" presStyleLbl="node2" presStyleIdx="2" presStyleCnt="3"/>
      <dgm:spPr/>
    </dgm:pt>
    <dgm:pt modelId="{211D2DBC-D9D8-4B9B-83B2-E14F1638E076}" type="pres">
      <dgm:prSet presAssocID="{BC75C2D2-AD73-423C-987A-91D93C8598AE}" presName="hierChild4" presStyleCnt="0"/>
      <dgm:spPr/>
    </dgm:pt>
    <dgm:pt modelId="{41F1310D-57C4-431A-B5F0-88463855B3C3}" type="pres">
      <dgm:prSet presAssocID="{BCD61178-F745-44A1-BA0D-7D31A05FAF17}" presName="Name37" presStyleLbl="parChTrans1D3" presStyleIdx="5" presStyleCnt="8"/>
      <dgm:spPr/>
    </dgm:pt>
    <dgm:pt modelId="{A2D67613-5696-4264-909E-F9FF560F959A}" type="pres">
      <dgm:prSet presAssocID="{76491596-37C4-4E87-BB0C-8D6E1889CC14}" presName="hierRoot2" presStyleCnt="0">
        <dgm:presLayoutVars>
          <dgm:hierBranch val="init"/>
        </dgm:presLayoutVars>
      </dgm:prSet>
      <dgm:spPr/>
    </dgm:pt>
    <dgm:pt modelId="{25C483A1-D06D-444C-BD3C-F7E57DEBF7C1}" type="pres">
      <dgm:prSet presAssocID="{76491596-37C4-4E87-BB0C-8D6E1889CC14}" presName="rootComposite" presStyleCnt="0"/>
      <dgm:spPr/>
    </dgm:pt>
    <dgm:pt modelId="{FAC885CD-7954-4683-A438-E2E11CCF422B}" type="pres">
      <dgm:prSet presAssocID="{76491596-37C4-4E87-BB0C-8D6E1889CC14}" presName="rootText" presStyleLbl="node3" presStyleIdx="5" presStyleCnt="8">
        <dgm:presLayoutVars>
          <dgm:chPref val="3"/>
        </dgm:presLayoutVars>
      </dgm:prSet>
      <dgm:spPr/>
    </dgm:pt>
    <dgm:pt modelId="{F0CCDB46-9046-4D85-B65A-00390AE61859}" type="pres">
      <dgm:prSet presAssocID="{76491596-37C4-4E87-BB0C-8D6E1889CC14}" presName="rootConnector" presStyleLbl="node3" presStyleIdx="5" presStyleCnt="8"/>
      <dgm:spPr/>
    </dgm:pt>
    <dgm:pt modelId="{2373A4B7-0582-4D1A-ABEC-FAFA46263F97}" type="pres">
      <dgm:prSet presAssocID="{76491596-37C4-4E87-BB0C-8D6E1889CC14}" presName="hierChild4" presStyleCnt="0"/>
      <dgm:spPr/>
    </dgm:pt>
    <dgm:pt modelId="{150630C9-D4B8-4B3A-93D7-B7A6F27C4E60}" type="pres">
      <dgm:prSet presAssocID="{76491596-37C4-4E87-BB0C-8D6E1889CC14}" presName="hierChild5" presStyleCnt="0"/>
      <dgm:spPr/>
    </dgm:pt>
    <dgm:pt modelId="{2126C213-27B0-41AA-91A9-30F1C43704E8}" type="pres">
      <dgm:prSet presAssocID="{72F1C014-40AB-4D62-884A-7C9243FE8FE7}" presName="Name37" presStyleLbl="parChTrans1D3" presStyleIdx="6" presStyleCnt="8"/>
      <dgm:spPr/>
    </dgm:pt>
    <dgm:pt modelId="{4286DBDE-8FEF-47CB-B79D-FDC7F998D8C5}" type="pres">
      <dgm:prSet presAssocID="{55BBC4F7-DF5B-4036-9251-7FC1C264DCCD}" presName="hierRoot2" presStyleCnt="0">
        <dgm:presLayoutVars>
          <dgm:hierBranch val="init"/>
        </dgm:presLayoutVars>
      </dgm:prSet>
      <dgm:spPr/>
    </dgm:pt>
    <dgm:pt modelId="{7B413F17-E7E8-4FBC-866A-B8855B140298}" type="pres">
      <dgm:prSet presAssocID="{55BBC4F7-DF5B-4036-9251-7FC1C264DCCD}" presName="rootComposite" presStyleCnt="0"/>
      <dgm:spPr/>
    </dgm:pt>
    <dgm:pt modelId="{0CF8EAE9-E016-4D52-A390-37A557001CB2}" type="pres">
      <dgm:prSet presAssocID="{55BBC4F7-DF5B-4036-9251-7FC1C264DCCD}" presName="rootText" presStyleLbl="node3" presStyleIdx="6" presStyleCnt="8">
        <dgm:presLayoutVars>
          <dgm:chPref val="3"/>
        </dgm:presLayoutVars>
      </dgm:prSet>
      <dgm:spPr/>
    </dgm:pt>
    <dgm:pt modelId="{BDE86022-B70B-4E36-91CE-95C2E097D250}" type="pres">
      <dgm:prSet presAssocID="{55BBC4F7-DF5B-4036-9251-7FC1C264DCCD}" presName="rootConnector" presStyleLbl="node3" presStyleIdx="6" presStyleCnt="8"/>
      <dgm:spPr/>
    </dgm:pt>
    <dgm:pt modelId="{FBD6D8DF-C7CF-4963-992A-C03D3D3BE94E}" type="pres">
      <dgm:prSet presAssocID="{55BBC4F7-DF5B-4036-9251-7FC1C264DCCD}" presName="hierChild4" presStyleCnt="0"/>
      <dgm:spPr/>
    </dgm:pt>
    <dgm:pt modelId="{36BC5036-89AE-4EE2-9ED4-BCC6B392D79D}" type="pres">
      <dgm:prSet presAssocID="{55BBC4F7-DF5B-4036-9251-7FC1C264DCCD}" presName="hierChild5" presStyleCnt="0"/>
      <dgm:spPr/>
    </dgm:pt>
    <dgm:pt modelId="{D556A8E8-8DD9-41A7-8095-EE5D75080C99}" type="pres">
      <dgm:prSet presAssocID="{05B7CD22-0CD9-4BF4-BA30-93AD556DB415}" presName="Name37" presStyleLbl="parChTrans1D3" presStyleIdx="7" presStyleCnt="8"/>
      <dgm:spPr/>
    </dgm:pt>
    <dgm:pt modelId="{DEBC8F7B-1032-4D5C-9456-6FFE3D6BFB29}" type="pres">
      <dgm:prSet presAssocID="{542D5BBC-E841-4E4A-9A16-AB38C4ED167C}" presName="hierRoot2" presStyleCnt="0">
        <dgm:presLayoutVars>
          <dgm:hierBranch val="init"/>
        </dgm:presLayoutVars>
      </dgm:prSet>
      <dgm:spPr/>
    </dgm:pt>
    <dgm:pt modelId="{39FEE245-74FE-4C69-AB0A-A4EE6429D013}" type="pres">
      <dgm:prSet presAssocID="{542D5BBC-E841-4E4A-9A16-AB38C4ED167C}" presName="rootComposite" presStyleCnt="0"/>
      <dgm:spPr/>
    </dgm:pt>
    <dgm:pt modelId="{58229611-4A1B-47C0-81A3-BF6EF90BDE05}" type="pres">
      <dgm:prSet presAssocID="{542D5BBC-E841-4E4A-9A16-AB38C4ED167C}" presName="rootText" presStyleLbl="node3" presStyleIdx="7" presStyleCnt="8">
        <dgm:presLayoutVars>
          <dgm:chPref val="3"/>
        </dgm:presLayoutVars>
      </dgm:prSet>
      <dgm:spPr/>
    </dgm:pt>
    <dgm:pt modelId="{3DDE16EC-F24A-4265-9635-EDFCF2D40D70}" type="pres">
      <dgm:prSet presAssocID="{542D5BBC-E841-4E4A-9A16-AB38C4ED167C}" presName="rootConnector" presStyleLbl="node3" presStyleIdx="7" presStyleCnt="8"/>
      <dgm:spPr/>
    </dgm:pt>
    <dgm:pt modelId="{C72D61F9-68ED-41E3-A941-49513E8C3910}" type="pres">
      <dgm:prSet presAssocID="{542D5BBC-E841-4E4A-9A16-AB38C4ED167C}" presName="hierChild4" presStyleCnt="0"/>
      <dgm:spPr/>
    </dgm:pt>
    <dgm:pt modelId="{6091C0F4-E900-445A-AD3B-01B3AAE11A7B}" type="pres">
      <dgm:prSet presAssocID="{542D5BBC-E841-4E4A-9A16-AB38C4ED167C}" presName="hierChild5" presStyleCnt="0"/>
      <dgm:spPr/>
    </dgm:pt>
    <dgm:pt modelId="{1102A2F0-2AE5-4014-AFBF-3C2509866B5D}" type="pres">
      <dgm:prSet presAssocID="{BC75C2D2-AD73-423C-987A-91D93C8598AE}" presName="hierChild5" presStyleCnt="0"/>
      <dgm:spPr/>
    </dgm:pt>
    <dgm:pt modelId="{1414B619-EF4F-4CFC-ACF8-921FB31A73D1}" type="pres">
      <dgm:prSet presAssocID="{787850F3-95D6-4FB4-B3C8-BC5A833ECD25}" presName="hierChild3" presStyleCnt="0"/>
      <dgm:spPr/>
    </dgm:pt>
  </dgm:ptLst>
  <dgm:cxnLst>
    <dgm:cxn modelId="{79945E06-E504-4C62-ACB1-B3084BA74E80}" srcId="{BC75C2D2-AD73-423C-987A-91D93C8598AE}" destId="{76491596-37C4-4E87-BB0C-8D6E1889CC14}" srcOrd="0" destOrd="0" parTransId="{BCD61178-F745-44A1-BA0D-7D31A05FAF17}" sibTransId="{28AE80EE-A577-45C0-BECC-A0D366201945}"/>
    <dgm:cxn modelId="{F397E112-B0D2-40BB-BD47-1590A29BCB37}" type="presOf" srcId="{72F1C014-40AB-4D62-884A-7C9243FE8FE7}" destId="{2126C213-27B0-41AA-91A9-30F1C43704E8}" srcOrd="0" destOrd="0" presId="urn:microsoft.com/office/officeart/2005/8/layout/orgChart1"/>
    <dgm:cxn modelId="{339FF215-BF01-4285-93F0-59FDC209AD11}" type="presOf" srcId="{AD0091F8-71C1-497F-A9BE-063D2CA07C9A}" destId="{3E790085-89BD-41C4-8F4D-C4EA57B3AFE2}" srcOrd="0" destOrd="0" presId="urn:microsoft.com/office/officeart/2005/8/layout/orgChart1"/>
    <dgm:cxn modelId="{BAFADA16-2256-48D3-95E4-843256D8E483}" type="presOf" srcId="{F7DA7A28-674C-45BE-9E72-DB482816DFA7}" destId="{3D7F86F7-125C-43CF-9244-E4DFD087DEB0}" srcOrd="1" destOrd="0" presId="urn:microsoft.com/office/officeart/2005/8/layout/orgChart1"/>
    <dgm:cxn modelId="{F4D4171A-5332-4D4E-A610-19D3018358F4}" type="presOf" srcId="{B2DAD65A-99F6-4197-A779-632EC75A49D4}" destId="{1ADED757-2B0A-41C8-9B45-A727C9BE9393}" srcOrd="0" destOrd="0" presId="urn:microsoft.com/office/officeart/2005/8/layout/orgChart1"/>
    <dgm:cxn modelId="{018A7531-3472-4ED2-B365-D4EEE0C42773}" type="presOf" srcId="{55BBC4F7-DF5B-4036-9251-7FC1C264DCCD}" destId="{0CF8EAE9-E016-4D52-A390-37A557001CB2}" srcOrd="0" destOrd="0" presId="urn:microsoft.com/office/officeart/2005/8/layout/orgChart1"/>
    <dgm:cxn modelId="{30D03935-A06A-46A0-82A4-57E04E9F73EA}" srcId="{F7DA7A28-674C-45BE-9E72-DB482816DFA7}" destId="{07AD7CF5-88CE-4AFB-AD78-4505698104EF}" srcOrd="2" destOrd="0" parTransId="{B2DAD65A-99F6-4197-A779-632EC75A49D4}" sibTransId="{C8612249-020B-4D1D-AFD1-E2DA358EE3E4}"/>
    <dgm:cxn modelId="{474C8B35-A3E9-408D-8D70-CE93A7A25B2B}" type="presOf" srcId="{AEDB4681-C51B-4104-8C12-3C89CD054729}" destId="{54EF76FE-3264-4FBA-B6AA-34A078E69CFE}" srcOrd="0" destOrd="0" presId="urn:microsoft.com/office/officeart/2005/8/layout/orgChart1"/>
    <dgm:cxn modelId="{4034443A-569F-446E-B0B7-8C19A59A7AE2}" srcId="{869F49C4-F054-4FD0-969A-76E964762245}" destId="{1CEDFB21-75C9-4AD1-8C33-8661AB7E5A65}" srcOrd="0" destOrd="0" parTransId="{2C24FF77-E7E2-4BF3-9C97-CE2466962738}" sibTransId="{A0692A6F-B7B1-41FF-A582-8FA7E5BD2167}"/>
    <dgm:cxn modelId="{11E5263B-A0F4-4847-BF62-888077D60E04}" srcId="{787850F3-95D6-4FB4-B3C8-BC5A833ECD25}" destId="{BC75C2D2-AD73-423C-987A-91D93C8598AE}" srcOrd="2" destOrd="0" parTransId="{AEDB4681-C51B-4104-8C12-3C89CD054729}" sibTransId="{490FA070-AFB4-4374-B8CB-8F5BED86A4C1}"/>
    <dgm:cxn modelId="{F2F2DD3F-7862-4794-9D5E-94E02806A2D2}" type="presOf" srcId="{BC75C2D2-AD73-423C-987A-91D93C8598AE}" destId="{DBC3E353-5365-46B4-AA15-9382EA2EA2F3}" srcOrd="0" destOrd="0" presId="urn:microsoft.com/office/officeart/2005/8/layout/orgChart1"/>
    <dgm:cxn modelId="{7B80A05B-8237-42AE-A759-ABDCDF4AD850}" type="presOf" srcId="{A1942080-C8B4-46DB-AB2A-0EDF70122D75}" destId="{83FBC810-43F3-4300-8A8A-4C32293F2DD4}" srcOrd="0" destOrd="0" presId="urn:microsoft.com/office/officeart/2005/8/layout/orgChart1"/>
    <dgm:cxn modelId="{39840A5E-C3AE-4B10-805D-23C3982FA598}" type="presOf" srcId="{07AD7CF5-88CE-4AFB-AD78-4505698104EF}" destId="{90B5AC65-898D-4EA9-9942-533263A7306B}" srcOrd="0" destOrd="0" presId="urn:microsoft.com/office/officeart/2005/8/layout/orgChart1"/>
    <dgm:cxn modelId="{5865F444-7D94-46A3-87A6-B856F8D0F631}" type="presOf" srcId="{869F49C4-F054-4FD0-969A-76E964762245}" destId="{0959F6EC-2A96-43D6-A239-7799EE53CA33}" srcOrd="0" destOrd="0" presId="urn:microsoft.com/office/officeart/2005/8/layout/orgChart1"/>
    <dgm:cxn modelId="{EE048D45-DC65-4DA3-965D-CC4CC61B970F}" type="presOf" srcId="{4C412689-0B29-48C2-BD7C-75886B604DE1}" destId="{7013A451-3730-4B35-A51D-7E453B8CD9D7}" srcOrd="0" destOrd="0" presId="urn:microsoft.com/office/officeart/2005/8/layout/orgChart1"/>
    <dgm:cxn modelId="{192EC545-F556-4787-B058-DF65D3859000}" srcId="{787850F3-95D6-4FB4-B3C8-BC5A833ECD25}" destId="{869F49C4-F054-4FD0-969A-76E964762245}" srcOrd="1" destOrd="0" parTransId="{4C412689-0B29-48C2-BD7C-75886B604DE1}" sibTransId="{CF0F21A0-EE0D-4988-9C4B-37F4E1A8C232}"/>
    <dgm:cxn modelId="{C9337C68-75C1-4334-A20E-95A557070E2B}" type="presOf" srcId="{362EB2F0-E369-40A8-9C17-0A177DD46848}" destId="{CAB60A6A-CC36-4C04-A0C6-A74067175B94}" srcOrd="0" destOrd="0" presId="urn:microsoft.com/office/officeart/2005/8/layout/orgChart1"/>
    <dgm:cxn modelId="{04B92369-4F5E-4E1A-9504-82AB15550D1B}" type="presOf" srcId="{41B8F6A7-05F1-404E-8524-D37C71B257D8}" destId="{ECEF9E2E-07AF-48C1-9A2F-5C1E4B5E9288}" srcOrd="1" destOrd="0" presId="urn:microsoft.com/office/officeart/2005/8/layout/orgChart1"/>
    <dgm:cxn modelId="{6CCE5C6A-8230-4F95-831E-721AB6132BF5}" type="presOf" srcId="{542D5BBC-E841-4E4A-9A16-AB38C4ED167C}" destId="{3DDE16EC-F24A-4265-9635-EDFCF2D40D70}" srcOrd="1" destOrd="0" presId="urn:microsoft.com/office/officeart/2005/8/layout/orgChart1"/>
    <dgm:cxn modelId="{C6D0884C-BBC9-4B6E-872D-188D3F978FBE}" type="presOf" srcId="{76491596-37C4-4E87-BB0C-8D6E1889CC14}" destId="{FAC885CD-7954-4683-A438-E2E11CCF422B}" srcOrd="0" destOrd="0" presId="urn:microsoft.com/office/officeart/2005/8/layout/orgChart1"/>
    <dgm:cxn modelId="{8605CB6E-88F9-4961-85B7-7018134D0C46}" type="presOf" srcId="{37D9B84E-D35E-461E-90D3-1B148B972EAA}" destId="{C163DEA8-5B1E-4F13-8F80-7E8C0B7060B2}" srcOrd="1" destOrd="0" presId="urn:microsoft.com/office/officeart/2005/8/layout/orgChart1"/>
    <dgm:cxn modelId="{BED20B72-DC0D-4DA9-BAF0-AB90E6782B5B}" srcId="{F7DA7A28-674C-45BE-9E72-DB482816DFA7}" destId="{37D9B84E-D35E-461E-90D3-1B148B972EAA}" srcOrd="0" destOrd="0" parTransId="{FC18E688-B6E9-43B1-A853-3F5310E1571B}" sibTransId="{06322D03-5D58-4F77-A5A0-4087B33B8D80}"/>
    <dgm:cxn modelId="{DD632455-412E-4C04-ABA7-8651ADABCB9B}" srcId="{869F49C4-F054-4FD0-969A-76E964762245}" destId="{A1942080-C8B4-46DB-AB2A-0EDF70122D75}" srcOrd="1" destOrd="0" parTransId="{00D67EF2-E488-4330-BA4C-D68FC626983E}" sibTransId="{D3438072-EAFF-4550-BD9C-1A70209CA48D}"/>
    <dgm:cxn modelId="{4DEECF58-7E5A-48A6-A764-165CFCEFD265}" type="presOf" srcId="{2C24FF77-E7E2-4BF3-9C97-CE2466962738}" destId="{31F4739B-A846-459C-BCFA-FB40411BA093}" srcOrd="0" destOrd="0" presId="urn:microsoft.com/office/officeart/2005/8/layout/orgChart1"/>
    <dgm:cxn modelId="{09368179-AF22-4A91-8669-A601190A6585}" type="presOf" srcId="{07AD7CF5-88CE-4AFB-AD78-4505698104EF}" destId="{AABED496-15EA-419C-9620-D0AA2B0C0CAB}" srcOrd="1" destOrd="0" presId="urn:microsoft.com/office/officeart/2005/8/layout/orgChart1"/>
    <dgm:cxn modelId="{A7D74C7F-B108-432B-B45D-8FBB06AFAC63}" type="presOf" srcId="{A1942080-C8B4-46DB-AB2A-0EDF70122D75}" destId="{0FEE7FE1-5AC5-4AA8-9C05-60F6D3CCEC57}" srcOrd="1" destOrd="0" presId="urn:microsoft.com/office/officeart/2005/8/layout/orgChart1"/>
    <dgm:cxn modelId="{1BEC7380-F1A2-470D-8F3D-41DF4AF101E8}" srcId="{BC75C2D2-AD73-423C-987A-91D93C8598AE}" destId="{542D5BBC-E841-4E4A-9A16-AB38C4ED167C}" srcOrd="2" destOrd="0" parTransId="{05B7CD22-0CD9-4BF4-BA30-93AD556DB415}" sibTransId="{1341FDF3-E165-417C-A653-304A5BA974C3}"/>
    <dgm:cxn modelId="{67575E82-6B4E-44EB-86B5-EF1E1C456E94}" type="presOf" srcId="{05B7CD22-0CD9-4BF4-BA30-93AD556DB415}" destId="{D556A8E8-8DD9-41A7-8095-EE5D75080C99}" srcOrd="0" destOrd="0" presId="urn:microsoft.com/office/officeart/2005/8/layout/orgChart1"/>
    <dgm:cxn modelId="{08DA6784-3063-464D-89C4-2D7424D19A7D}" srcId="{BA5F95A8-3E5E-4624-9FB3-1608CE2FB37A}" destId="{787850F3-95D6-4FB4-B3C8-BC5A833ECD25}" srcOrd="0" destOrd="0" parTransId="{E81067A3-D371-48C5-99B0-369365B3B893}" sibTransId="{0E402342-7EA1-47FC-8E9E-490BB7331EF2}"/>
    <dgm:cxn modelId="{36D1F689-B7B5-4DEB-95B3-2C6029122D0C}" srcId="{F7DA7A28-674C-45BE-9E72-DB482816DFA7}" destId="{41B8F6A7-05F1-404E-8524-D37C71B257D8}" srcOrd="1" destOrd="0" parTransId="{AD0091F8-71C1-497F-A9BE-063D2CA07C9A}" sibTransId="{0C4F2811-95A6-4CB2-9450-BCF0DB56D720}"/>
    <dgm:cxn modelId="{6282B18B-B6BE-40F4-B995-A2C51C5069EC}" type="presOf" srcId="{869F49C4-F054-4FD0-969A-76E964762245}" destId="{A173DA31-4502-4E41-B7B3-B633836FF86C}" srcOrd="1" destOrd="0" presId="urn:microsoft.com/office/officeart/2005/8/layout/orgChart1"/>
    <dgm:cxn modelId="{36BD688D-3ECA-4C2B-A082-43C040CDC059}" type="presOf" srcId="{1CEDFB21-75C9-4AD1-8C33-8661AB7E5A65}" destId="{A5EA42E0-07BD-44A7-9356-96FF2E8A1DA9}" srcOrd="1" destOrd="0" presId="urn:microsoft.com/office/officeart/2005/8/layout/orgChart1"/>
    <dgm:cxn modelId="{13D53199-7C39-43F5-9388-88E632374133}" srcId="{BC75C2D2-AD73-423C-987A-91D93C8598AE}" destId="{55BBC4F7-DF5B-4036-9251-7FC1C264DCCD}" srcOrd="1" destOrd="0" parTransId="{72F1C014-40AB-4D62-884A-7C9243FE8FE7}" sibTransId="{D7CD093E-EB00-4F2D-8077-23AD9169F777}"/>
    <dgm:cxn modelId="{B71FB39C-A43C-4636-BA47-F19767A14B57}" type="presOf" srcId="{FC18E688-B6E9-43B1-A853-3F5310E1571B}" destId="{D5F13F7F-05D4-4AB8-9AD6-F70FA7393CB7}" srcOrd="0" destOrd="0" presId="urn:microsoft.com/office/officeart/2005/8/layout/orgChart1"/>
    <dgm:cxn modelId="{BCBC639D-F920-4E14-BC19-FF407F543258}" type="presOf" srcId="{BC75C2D2-AD73-423C-987A-91D93C8598AE}" destId="{7562E4D1-4217-42E7-B825-43ADC5A15A46}" srcOrd="1" destOrd="0" presId="urn:microsoft.com/office/officeart/2005/8/layout/orgChart1"/>
    <dgm:cxn modelId="{28D02AA4-F8AF-4A9C-9ABE-119B76E3F2D5}" type="presOf" srcId="{542D5BBC-E841-4E4A-9A16-AB38C4ED167C}" destId="{58229611-4A1B-47C0-81A3-BF6EF90BDE05}" srcOrd="0" destOrd="0" presId="urn:microsoft.com/office/officeart/2005/8/layout/orgChart1"/>
    <dgm:cxn modelId="{B514A8B0-C105-4020-A58F-A81DD5CEC471}" type="presOf" srcId="{55BBC4F7-DF5B-4036-9251-7FC1C264DCCD}" destId="{BDE86022-B70B-4E36-91CE-95C2E097D250}" srcOrd="1" destOrd="0" presId="urn:microsoft.com/office/officeart/2005/8/layout/orgChart1"/>
    <dgm:cxn modelId="{E9321EB4-0A1C-42EF-9948-F0B8026F4FC1}" type="presOf" srcId="{1CEDFB21-75C9-4AD1-8C33-8661AB7E5A65}" destId="{ABFD940F-5F3E-49DE-98F5-66D53F5BEE26}" srcOrd="0" destOrd="0" presId="urn:microsoft.com/office/officeart/2005/8/layout/orgChart1"/>
    <dgm:cxn modelId="{E00674B8-94BE-4A98-8F8C-EFC59AD93AF5}" type="presOf" srcId="{787850F3-95D6-4FB4-B3C8-BC5A833ECD25}" destId="{C09C3406-BBDE-415B-9A72-50BC464B6942}" srcOrd="1" destOrd="0" presId="urn:microsoft.com/office/officeart/2005/8/layout/orgChart1"/>
    <dgm:cxn modelId="{F3E50ABE-E9E3-41B6-B2C0-4BB5D326B656}" type="presOf" srcId="{76491596-37C4-4E87-BB0C-8D6E1889CC14}" destId="{F0CCDB46-9046-4D85-B65A-00390AE61859}" srcOrd="1" destOrd="0" presId="urn:microsoft.com/office/officeart/2005/8/layout/orgChart1"/>
    <dgm:cxn modelId="{02A8A1BE-3E6A-424F-AA82-164055AD4027}" srcId="{787850F3-95D6-4FB4-B3C8-BC5A833ECD25}" destId="{F7DA7A28-674C-45BE-9E72-DB482816DFA7}" srcOrd="0" destOrd="0" parTransId="{362EB2F0-E369-40A8-9C17-0A177DD46848}" sibTransId="{7B740B0F-0C62-43ED-A182-3BA169A22673}"/>
    <dgm:cxn modelId="{892AEABE-3DA9-4C6E-A0C4-616A474DAB4B}" type="presOf" srcId="{787850F3-95D6-4FB4-B3C8-BC5A833ECD25}" destId="{FE55DE96-9471-48F7-93D1-BB98972AABFD}" srcOrd="0" destOrd="0" presId="urn:microsoft.com/office/officeart/2005/8/layout/orgChart1"/>
    <dgm:cxn modelId="{2F1D83E3-3811-4B48-AE59-F3A1CA9C86A2}" type="presOf" srcId="{F7DA7A28-674C-45BE-9E72-DB482816DFA7}" destId="{7C6060D9-AC37-4064-B417-B39A83DE6765}" srcOrd="0" destOrd="0" presId="urn:microsoft.com/office/officeart/2005/8/layout/orgChart1"/>
    <dgm:cxn modelId="{C8DC3BED-50E5-48EF-AE52-3342487B99A0}" type="presOf" srcId="{00D67EF2-E488-4330-BA4C-D68FC626983E}" destId="{A4943640-BF3E-43C8-B190-451376AE8F0E}" srcOrd="0" destOrd="0" presId="urn:microsoft.com/office/officeart/2005/8/layout/orgChart1"/>
    <dgm:cxn modelId="{5439BDEF-8F24-4E5C-BE13-5514A0A62EA2}" type="presOf" srcId="{41B8F6A7-05F1-404E-8524-D37C71B257D8}" destId="{BA476D41-8D58-45E5-81E3-48402DFF7866}" srcOrd="0" destOrd="0" presId="urn:microsoft.com/office/officeart/2005/8/layout/orgChart1"/>
    <dgm:cxn modelId="{CC8900F1-9F34-4E1D-B9DA-149E15BE598C}" type="presOf" srcId="{BA5F95A8-3E5E-4624-9FB3-1608CE2FB37A}" destId="{C0029105-4013-4BE4-8AAD-688C7AF065B9}" srcOrd="0" destOrd="0" presId="urn:microsoft.com/office/officeart/2005/8/layout/orgChart1"/>
    <dgm:cxn modelId="{53F7AAF2-130B-4366-817C-A8D9FBD5F4B0}" type="presOf" srcId="{37D9B84E-D35E-461E-90D3-1B148B972EAA}" destId="{1FD0CDD4-F36C-445F-8B1E-BA4F03647CD1}" srcOrd="0" destOrd="0" presId="urn:microsoft.com/office/officeart/2005/8/layout/orgChart1"/>
    <dgm:cxn modelId="{46858EFC-5637-448F-A22C-F54419E39A0C}" type="presOf" srcId="{BCD61178-F745-44A1-BA0D-7D31A05FAF17}" destId="{41F1310D-57C4-431A-B5F0-88463855B3C3}" srcOrd="0" destOrd="0" presId="urn:microsoft.com/office/officeart/2005/8/layout/orgChart1"/>
    <dgm:cxn modelId="{95B55AEA-1AE5-4833-BCF9-AA310B781D4A}" type="presParOf" srcId="{C0029105-4013-4BE4-8AAD-688C7AF065B9}" destId="{3F5A3927-7211-4380-8BE9-90CAC24D6FB7}" srcOrd="0" destOrd="0" presId="urn:microsoft.com/office/officeart/2005/8/layout/orgChart1"/>
    <dgm:cxn modelId="{8B599FFB-1C5C-43EB-B12D-BA39356E9653}" type="presParOf" srcId="{3F5A3927-7211-4380-8BE9-90CAC24D6FB7}" destId="{A9F503C4-DEE2-4DF6-B6E7-F1165B3E768E}" srcOrd="0" destOrd="0" presId="urn:microsoft.com/office/officeart/2005/8/layout/orgChart1"/>
    <dgm:cxn modelId="{B4D363F4-0A77-472E-9379-F482CD1A45B5}" type="presParOf" srcId="{A9F503C4-DEE2-4DF6-B6E7-F1165B3E768E}" destId="{FE55DE96-9471-48F7-93D1-BB98972AABFD}" srcOrd="0" destOrd="0" presId="urn:microsoft.com/office/officeart/2005/8/layout/orgChart1"/>
    <dgm:cxn modelId="{20AE85ED-81E0-483E-A83A-E0C7245F6FD4}" type="presParOf" srcId="{A9F503C4-DEE2-4DF6-B6E7-F1165B3E768E}" destId="{C09C3406-BBDE-415B-9A72-50BC464B6942}" srcOrd="1" destOrd="0" presId="urn:microsoft.com/office/officeart/2005/8/layout/orgChart1"/>
    <dgm:cxn modelId="{0605C6A1-6521-45AC-9859-3E0A762ED0E5}" type="presParOf" srcId="{3F5A3927-7211-4380-8BE9-90CAC24D6FB7}" destId="{9BA8E4CC-40D9-4B77-A992-0DCFEBC1B470}" srcOrd="1" destOrd="0" presId="urn:microsoft.com/office/officeart/2005/8/layout/orgChart1"/>
    <dgm:cxn modelId="{71A4C0B4-A63B-4D20-9BD0-E76059C184F8}" type="presParOf" srcId="{9BA8E4CC-40D9-4B77-A992-0DCFEBC1B470}" destId="{CAB60A6A-CC36-4C04-A0C6-A74067175B94}" srcOrd="0" destOrd="0" presId="urn:microsoft.com/office/officeart/2005/8/layout/orgChart1"/>
    <dgm:cxn modelId="{8C5839F3-6A3B-45DD-BE08-C1CFB7449330}" type="presParOf" srcId="{9BA8E4CC-40D9-4B77-A992-0DCFEBC1B470}" destId="{06C87955-D913-4F6E-93ED-6F2989ED6340}" srcOrd="1" destOrd="0" presId="urn:microsoft.com/office/officeart/2005/8/layout/orgChart1"/>
    <dgm:cxn modelId="{FFD5ED3B-3055-45A1-80BC-3C27FE13168D}" type="presParOf" srcId="{06C87955-D913-4F6E-93ED-6F2989ED6340}" destId="{1C35F0A0-C52B-4758-8804-C7FA11500F55}" srcOrd="0" destOrd="0" presId="urn:microsoft.com/office/officeart/2005/8/layout/orgChart1"/>
    <dgm:cxn modelId="{21BC0B69-7A0F-4267-A831-EB6C05D9D0DC}" type="presParOf" srcId="{1C35F0A0-C52B-4758-8804-C7FA11500F55}" destId="{7C6060D9-AC37-4064-B417-B39A83DE6765}" srcOrd="0" destOrd="0" presId="urn:microsoft.com/office/officeart/2005/8/layout/orgChart1"/>
    <dgm:cxn modelId="{2BD100BC-4D98-44A3-A014-1B7D4D5B3546}" type="presParOf" srcId="{1C35F0A0-C52B-4758-8804-C7FA11500F55}" destId="{3D7F86F7-125C-43CF-9244-E4DFD087DEB0}" srcOrd="1" destOrd="0" presId="urn:microsoft.com/office/officeart/2005/8/layout/orgChart1"/>
    <dgm:cxn modelId="{4C475FC4-BCD3-4B6B-BAC9-6C32601087F2}" type="presParOf" srcId="{06C87955-D913-4F6E-93ED-6F2989ED6340}" destId="{93EC320B-852C-4335-9125-62226A58FD6A}" srcOrd="1" destOrd="0" presId="urn:microsoft.com/office/officeart/2005/8/layout/orgChart1"/>
    <dgm:cxn modelId="{3A02574C-5E02-460C-A8AD-919B2D074A8E}" type="presParOf" srcId="{93EC320B-852C-4335-9125-62226A58FD6A}" destId="{D5F13F7F-05D4-4AB8-9AD6-F70FA7393CB7}" srcOrd="0" destOrd="0" presId="urn:microsoft.com/office/officeart/2005/8/layout/orgChart1"/>
    <dgm:cxn modelId="{92D248E0-851E-4C32-B580-CA154AE9F7BD}" type="presParOf" srcId="{93EC320B-852C-4335-9125-62226A58FD6A}" destId="{25C60E53-0527-482D-B2D1-CCFBD0FACCDF}" srcOrd="1" destOrd="0" presId="urn:microsoft.com/office/officeart/2005/8/layout/orgChart1"/>
    <dgm:cxn modelId="{CAF41D63-B39F-4109-8A71-8EA2D98E6F89}" type="presParOf" srcId="{25C60E53-0527-482D-B2D1-CCFBD0FACCDF}" destId="{2AD68878-7458-4C6C-9237-A3B2196294A2}" srcOrd="0" destOrd="0" presId="urn:microsoft.com/office/officeart/2005/8/layout/orgChart1"/>
    <dgm:cxn modelId="{9AC159DC-A5CD-4630-ADD7-1B96641EA2FF}" type="presParOf" srcId="{2AD68878-7458-4C6C-9237-A3B2196294A2}" destId="{1FD0CDD4-F36C-445F-8B1E-BA4F03647CD1}" srcOrd="0" destOrd="0" presId="urn:microsoft.com/office/officeart/2005/8/layout/orgChart1"/>
    <dgm:cxn modelId="{556580DC-195D-4766-B683-3E556B39ADDF}" type="presParOf" srcId="{2AD68878-7458-4C6C-9237-A3B2196294A2}" destId="{C163DEA8-5B1E-4F13-8F80-7E8C0B7060B2}" srcOrd="1" destOrd="0" presId="urn:microsoft.com/office/officeart/2005/8/layout/orgChart1"/>
    <dgm:cxn modelId="{22BFAA19-C433-430C-80E5-CB2747690570}" type="presParOf" srcId="{25C60E53-0527-482D-B2D1-CCFBD0FACCDF}" destId="{8561D55D-BC1C-499E-B5BD-CA3892F547D1}" srcOrd="1" destOrd="0" presId="urn:microsoft.com/office/officeart/2005/8/layout/orgChart1"/>
    <dgm:cxn modelId="{15852675-67C1-42D3-A112-470B9EF6783F}" type="presParOf" srcId="{25C60E53-0527-482D-B2D1-CCFBD0FACCDF}" destId="{D6F062AB-B6A1-414F-860A-EBF6ABCDFA85}" srcOrd="2" destOrd="0" presId="urn:microsoft.com/office/officeart/2005/8/layout/orgChart1"/>
    <dgm:cxn modelId="{A85B177D-BEC3-4C91-BE64-EB9AA6B0E582}" type="presParOf" srcId="{93EC320B-852C-4335-9125-62226A58FD6A}" destId="{3E790085-89BD-41C4-8F4D-C4EA57B3AFE2}" srcOrd="2" destOrd="0" presId="urn:microsoft.com/office/officeart/2005/8/layout/orgChart1"/>
    <dgm:cxn modelId="{66D08822-75FB-4530-80B1-583607C18519}" type="presParOf" srcId="{93EC320B-852C-4335-9125-62226A58FD6A}" destId="{15181A50-ED49-4099-8F6A-767A4C887D77}" srcOrd="3" destOrd="0" presId="urn:microsoft.com/office/officeart/2005/8/layout/orgChart1"/>
    <dgm:cxn modelId="{AC51F923-53AE-40C8-8077-9DDA61FED742}" type="presParOf" srcId="{15181A50-ED49-4099-8F6A-767A4C887D77}" destId="{95631B54-E62A-4084-A2C3-C1C6BAE0844C}" srcOrd="0" destOrd="0" presId="urn:microsoft.com/office/officeart/2005/8/layout/orgChart1"/>
    <dgm:cxn modelId="{44C9FB23-9BC2-49B4-808A-92C13B6F4A46}" type="presParOf" srcId="{95631B54-E62A-4084-A2C3-C1C6BAE0844C}" destId="{BA476D41-8D58-45E5-81E3-48402DFF7866}" srcOrd="0" destOrd="0" presId="urn:microsoft.com/office/officeart/2005/8/layout/orgChart1"/>
    <dgm:cxn modelId="{772F14F8-B9D9-485F-81F7-999847C9D6E1}" type="presParOf" srcId="{95631B54-E62A-4084-A2C3-C1C6BAE0844C}" destId="{ECEF9E2E-07AF-48C1-9A2F-5C1E4B5E9288}" srcOrd="1" destOrd="0" presId="urn:microsoft.com/office/officeart/2005/8/layout/orgChart1"/>
    <dgm:cxn modelId="{277F05B9-DFEC-4C2F-9074-E78D3D7DA635}" type="presParOf" srcId="{15181A50-ED49-4099-8F6A-767A4C887D77}" destId="{89C438C1-5AE6-467F-BAD2-2431D46C3416}" srcOrd="1" destOrd="0" presId="urn:microsoft.com/office/officeart/2005/8/layout/orgChart1"/>
    <dgm:cxn modelId="{653F65D0-8190-49B3-9E1E-8646BAE3ADDC}" type="presParOf" srcId="{15181A50-ED49-4099-8F6A-767A4C887D77}" destId="{DC9F88BD-3B1E-4438-949B-883238E22E92}" srcOrd="2" destOrd="0" presId="urn:microsoft.com/office/officeart/2005/8/layout/orgChart1"/>
    <dgm:cxn modelId="{D9A41218-B96C-4B03-B472-B96A3491F69E}" type="presParOf" srcId="{93EC320B-852C-4335-9125-62226A58FD6A}" destId="{1ADED757-2B0A-41C8-9B45-A727C9BE9393}" srcOrd="4" destOrd="0" presId="urn:microsoft.com/office/officeart/2005/8/layout/orgChart1"/>
    <dgm:cxn modelId="{2B7FE5FA-14A2-4655-99FC-85E5263B7E00}" type="presParOf" srcId="{93EC320B-852C-4335-9125-62226A58FD6A}" destId="{89562243-0E81-4536-A0DF-AE200751B2E0}" srcOrd="5" destOrd="0" presId="urn:microsoft.com/office/officeart/2005/8/layout/orgChart1"/>
    <dgm:cxn modelId="{F5C522C8-F693-479D-A53A-A3C6C2FE8CE7}" type="presParOf" srcId="{89562243-0E81-4536-A0DF-AE200751B2E0}" destId="{4A997E13-A143-4559-AC32-D58F60100992}" srcOrd="0" destOrd="0" presId="urn:microsoft.com/office/officeart/2005/8/layout/orgChart1"/>
    <dgm:cxn modelId="{7C213414-A7F6-4AA2-ADE3-4A43526D6D6C}" type="presParOf" srcId="{4A997E13-A143-4559-AC32-D58F60100992}" destId="{90B5AC65-898D-4EA9-9942-533263A7306B}" srcOrd="0" destOrd="0" presId="urn:microsoft.com/office/officeart/2005/8/layout/orgChart1"/>
    <dgm:cxn modelId="{E44170DD-8A52-4A07-BE75-F6DF7CE6151A}" type="presParOf" srcId="{4A997E13-A143-4559-AC32-D58F60100992}" destId="{AABED496-15EA-419C-9620-D0AA2B0C0CAB}" srcOrd="1" destOrd="0" presId="urn:microsoft.com/office/officeart/2005/8/layout/orgChart1"/>
    <dgm:cxn modelId="{6635E54E-7D25-461A-8F47-A1A42F2B5E49}" type="presParOf" srcId="{89562243-0E81-4536-A0DF-AE200751B2E0}" destId="{D72FDA1C-DE34-498C-A126-9A74353653E8}" srcOrd="1" destOrd="0" presId="urn:microsoft.com/office/officeart/2005/8/layout/orgChart1"/>
    <dgm:cxn modelId="{DCCD21B4-7483-4768-A3F3-730967A869B2}" type="presParOf" srcId="{89562243-0E81-4536-A0DF-AE200751B2E0}" destId="{B36E68A0-056C-4919-BDCF-16A58A8FBF2A}" srcOrd="2" destOrd="0" presId="urn:microsoft.com/office/officeart/2005/8/layout/orgChart1"/>
    <dgm:cxn modelId="{9F902206-48F6-4326-8726-6206BAB38866}" type="presParOf" srcId="{06C87955-D913-4F6E-93ED-6F2989ED6340}" destId="{CE7F4DEC-00C1-4BC6-AE88-F74D95DCAD31}" srcOrd="2" destOrd="0" presId="urn:microsoft.com/office/officeart/2005/8/layout/orgChart1"/>
    <dgm:cxn modelId="{AF49A65B-CC55-4732-9DE9-8A33BBB714A6}" type="presParOf" srcId="{9BA8E4CC-40D9-4B77-A992-0DCFEBC1B470}" destId="{7013A451-3730-4B35-A51D-7E453B8CD9D7}" srcOrd="2" destOrd="0" presId="urn:microsoft.com/office/officeart/2005/8/layout/orgChart1"/>
    <dgm:cxn modelId="{376547F0-ED67-4AFA-847E-670E117BD89D}" type="presParOf" srcId="{9BA8E4CC-40D9-4B77-A992-0DCFEBC1B470}" destId="{21D8A430-CFCE-494F-82C9-461C846347D4}" srcOrd="3" destOrd="0" presId="urn:microsoft.com/office/officeart/2005/8/layout/orgChart1"/>
    <dgm:cxn modelId="{00528EB2-5DA1-4655-BEF0-8405F0FDF5C0}" type="presParOf" srcId="{21D8A430-CFCE-494F-82C9-461C846347D4}" destId="{DD2ED007-E946-4380-B719-27E290724E3E}" srcOrd="0" destOrd="0" presId="urn:microsoft.com/office/officeart/2005/8/layout/orgChart1"/>
    <dgm:cxn modelId="{38327958-82F4-4024-A94F-DE4082852AA8}" type="presParOf" srcId="{DD2ED007-E946-4380-B719-27E290724E3E}" destId="{0959F6EC-2A96-43D6-A239-7799EE53CA33}" srcOrd="0" destOrd="0" presId="urn:microsoft.com/office/officeart/2005/8/layout/orgChart1"/>
    <dgm:cxn modelId="{EFFDE220-7909-401E-966D-385B8E0A8549}" type="presParOf" srcId="{DD2ED007-E946-4380-B719-27E290724E3E}" destId="{A173DA31-4502-4E41-B7B3-B633836FF86C}" srcOrd="1" destOrd="0" presId="urn:microsoft.com/office/officeart/2005/8/layout/orgChart1"/>
    <dgm:cxn modelId="{FEC060B2-707B-4D57-AC02-E913FEE9374C}" type="presParOf" srcId="{21D8A430-CFCE-494F-82C9-461C846347D4}" destId="{0AFC2795-28AC-4912-872A-E9F474FE195D}" srcOrd="1" destOrd="0" presId="urn:microsoft.com/office/officeart/2005/8/layout/orgChart1"/>
    <dgm:cxn modelId="{93C14D6B-1224-4062-A92C-43165146A3B8}" type="presParOf" srcId="{0AFC2795-28AC-4912-872A-E9F474FE195D}" destId="{31F4739B-A846-459C-BCFA-FB40411BA093}" srcOrd="0" destOrd="0" presId="urn:microsoft.com/office/officeart/2005/8/layout/orgChart1"/>
    <dgm:cxn modelId="{21EC2800-0EF6-4D1C-A6C7-FC903BED28F7}" type="presParOf" srcId="{0AFC2795-28AC-4912-872A-E9F474FE195D}" destId="{568C271B-7310-46A1-9E99-FA8489C1F1CB}" srcOrd="1" destOrd="0" presId="urn:microsoft.com/office/officeart/2005/8/layout/orgChart1"/>
    <dgm:cxn modelId="{3C6940AD-1189-4B7E-BC88-C43A781F3100}" type="presParOf" srcId="{568C271B-7310-46A1-9E99-FA8489C1F1CB}" destId="{A23838F6-E137-49EE-B7BF-E88BE371D181}" srcOrd="0" destOrd="0" presId="urn:microsoft.com/office/officeart/2005/8/layout/orgChart1"/>
    <dgm:cxn modelId="{E0E6A17F-BC80-4F35-B42A-E4887CF043E1}" type="presParOf" srcId="{A23838F6-E137-49EE-B7BF-E88BE371D181}" destId="{ABFD940F-5F3E-49DE-98F5-66D53F5BEE26}" srcOrd="0" destOrd="0" presId="urn:microsoft.com/office/officeart/2005/8/layout/orgChart1"/>
    <dgm:cxn modelId="{DE2D621F-6040-49BC-9411-7321B248D61A}" type="presParOf" srcId="{A23838F6-E137-49EE-B7BF-E88BE371D181}" destId="{A5EA42E0-07BD-44A7-9356-96FF2E8A1DA9}" srcOrd="1" destOrd="0" presId="urn:microsoft.com/office/officeart/2005/8/layout/orgChart1"/>
    <dgm:cxn modelId="{8FC92BF5-0D85-4602-8858-4A1FC5963D3F}" type="presParOf" srcId="{568C271B-7310-46A1-9E99-FA8489C1F1CB}" destId="{691DFFE6-3CB1-4BE1-B2F2-FB07E1B59EF0}" srcOrd="1" destOrd="0" presId="urn:microsoft.com/office/officeart/2005/8/layout/orgChart1"/>
    <dgm:cxn modelId="{744CB14A-D470-4C8E-96A6-710E49E655EC}" type="presParOf" srcId="{568C271B-7310-46A1-9E99-FA8489C1F1CB}" destId="{A9DBBFEC-A49A-4506-8273-13ABEBB40AD6}" srcOrd="2" destOrd="0" presId="urn:microsoft.com/office/officeart/2005/8/layout/orgChart1"/>
    <dgm:cxn modelId="{38792F21-99E5-404A-A390-CAABA4FF06CA}" type="presParOf" srcId="{0AFC2795-28AC-4912-872A-E9F474FE195D}" destId="{A4943640-BF3E-43C8-B190-451376AE8F0E}" srcOrd="2" destOrd="0" presId="urn:microsoft.com/office/officeart/2005/8/layout/orgChart1"/>
    <dgm:cxn modelId="{C192C180-ABE3-450D-A2D4-4E7A6DE88DDC}" type="presParOf" srcId="{0AFC2795-28AC-4912-872A-E9F474FE195D}" destId="{88A570C7-F854-43F5-8402-8499B0CAA475}" srcOrd="3" destOrd="0" presId="urn:microsoft.com/office/officeart/2005/8/layout/orgChart1"/>
    <dgm:cxn modelId="{09C19EA2-674B-40C1-A494-4EF5CFB5A907}" type="presParOf" srcId="{88A570C7-F854-43F5-8402-8499B0CAA475}" destId="{F86C5EC1-1820-4816-A764-2D9BD53BAF91}" srcOrd="0" destOrd="0" presId="urn:microsoft.com/office/officeart/2005/8/layout/orgChart1"/>
    <dgm:cxn modelId="{68246529-D39D-45C8-95F6-B82750C265BD}" type="presParOf" srcId="{F86C5EC1-1820-4816-A764-2D9BD53BAF91}" destId="{83FBC810-43F3-4300-8A8A-4C32293F2DD4}" srcOrd="0" destOrd="0" presId="urn:microsoft.com/office/officeart/2005/8/layout/orgChart1"/>
    <dgm:cxn modelId="{0FE35FB4-ECF6-4802-9C75-5A054A2E15C2}" type="presParOf" srcId="{F86C5EC1-1820-4816-A764-2D9BD53BAF91}" destId="{0FEE7FE1-5AC5-4AA8-9C05-60F6D3CCEC57}" srcOrd="1" destOrd="0" presId="urn:microsoft.com/office/officeart/2005/8/layout/orgChart1"/>
    <dgm:cxn modelId="{EDD0AA90-3619-4C6C-B0D9-638BC057C0F6}" type="presParOf" srcId="{88A570C7-F854-43F5-8402-8499B0CAA475}" destId="{B161BF2D-A4D1-4330-8176-300D84C43FBA}" srcOrd="1" destOrd="0" presId="urn:microsoft.com/office/officeart/2005/8/layout/orgChart1"/>
    <dgm:cxn modelId="{6FF86EF5-B1D4-4868-BB8E-8C4ABF76E1DB}" type="presParOf" srcId="{88A570C7-F854-43F5-8402-8499B0CAA475}" destId="{B870BE88-0299-4D5E-899B-CE8EAB9AF395}" srcOrd="2" destOrd="0" presId="urn:microsoft.com/office/officeart/2005/8/layout/orgChart1"/>
    <dgm:cxn modelId="{4F68FE16-05AC-48B4-938D-86F563995AB5}" type="presParOf" srcId="{21D8A430-CFCE-494F-82C9-461C846347D4}" destId="{BA7453B1-DCCA-4BC3-A504-415B5A958CBC}" srcOrd="2" destOrd="0" presId="urn:microsoft.com/office/officeart/2005/8/layout/orgChart1"/>
    <dgm:cxn modelId="{CDA714BC-BA70-4AEB-8BF3-259DFD7BA5A8}" type="presParOf" srcId="{9BA8E4CC-40D9-4B77-A992-0DCFEBC1B470}" destId="{54EF76FE-3264-4FBA-B6AA-34A078E69CFE}" srcOrd="4" destOrd="0" presId="urn:microsoft.com/office/officeart/2005/8/layout/orgChart1"/>
    <dgm:cxn modelId="{3CCE3862-0C33-4D85-B6F2-8900543608C7}" type="presParOf" srcId="{9BA8E4CC-40D9-4B77-A992-0DCFEBC1B470}" destId="{603A3631-49E1-4384-93A4-057372DD1624}" srcOrd="5" destOrd="0" presId="urn:microsoft.com/office/officeart/2005/8/layout/orgChart1"/>
    <dgm:cxn modelId="{837A37C2-D125-4428-A6D1-678762773013}" type="presParOf" srcId="{603A3631-49E1-4384-93A4-057372DD1624}" destId="{C913D0CA-0970-4A27-B481-CE5156DF5D12}" srcOrd="0" destOrd="0" presId="urn:microsoft.com/office/officeart/2005/8/layout/orgChart1"/>
    <dgm:cxn modelId="{BCCE00DE-2713-45CE-9A0A-642BE38C3A84}" type="presParOf" srcId="{C913D0CA-0970-4A27-B481-CE5156DF5D12}" destId="{DBC3E353-5365-46B4-AA15-9382EA2EA2F3}" srcOrd="0" destOrd="0" presId="urn:microsoft.com/office/officeart/2005/8/layout/orgChart1"/>
    <dgm:cxn modelId="{142F44C4-8BAC-4B75-922D-7284854AED26}" type="presParOf" srcId="{C913D0CA-0970-4A27-B481-CE5156DF5D12}" destId="{7562E4D1-4217-42E7-B825-43ADC5A15A46}" srcOrd="1" destOrd="0" presId="urn:microsoft.com/office/officeart/2005/8/layout/orgChart1"/>
    <dgm:cxn modelId="{52F72187-5287-4807-983F-9B9C69A7DD9F}" type="presParOf" srcId="{603A3631-49E1-4384-93A4-057372DD1624}" destId="{211D2DBC-D9D8-4B9B-83B2-E14F1638E076}" srcOrd="1" destOrd="0" presId="urn:microsoft.com/office/officeart/2005/8/layout/orgChart1"/>
    <dgm:cxn modelId="{2B148431-657A-410B-BFED-5AD35ABFB858}" type="presParOf" srcId="{211D2DBC-D9D8-4B9B-83B2-E14F1638E076}" destId="{41F1310D-57C4-431A-B5F0-88463855B3C3}" srcOrd="0" destOrd="0" presId="urn:microsoft.com/office/officeart/2005/8/layout/orgChart1"/>
    <dgm:cxn modelId="{78B28A3D-C18B-471B-9B0A-7582C390DC6B}" type="presParOf" srcId="{211D2DBC-D9D8-4B9B-83B2-E14F1638E076}" destId="{A2D67613-5696-4264-909E-F9FF560F959A}" srcOrd="1" destOrd="0" presId="urn:microsoft.com/office/officeart/2005/8/layout/orgChart1"/>
    <dgm:cxn modelId="{CF26EE4A-B70B-4F7D-A86A-FB651D2AFF3F}" type="presParOf" srcId="{A2D67613-5696-4264-909E-F9FF560F959A}" destId="{25C483A1-D06D-444C-BD3C-F7E57DEBF7C1}" srcOrd="0" destOrd="0" presId="urn:microsoft.com/office/officeart/2005/8/layout/orgChart1"/>
    <dgm:cxn modelId="{8A9976CE-4492-46CC-802E-9BB49E472DC3}" type="presParOf" srcId="{25C483A1-D06D-444C-BD3C-F7E57DEBF7C1}" destId="{FAC885CD-7954-4683-A438-E2E11CCF422B}" srcOrd="0" destOrd="0" presId="urn:microsoft.com/office/officeart/2005/8/layout/orgChart1"/>
    <dgm:cxn modelId="{BBBC6B78-B3C7-4ECE-A893-2DCC705FAA88}" type="presParOf" srcId="{25C483A1-D06D-444C-BD3C-F7E57DEBF7C1}" destId="{F0CCDB46-9046-4D85-B65A-00390AE61859}" srcOrd="1" destOrd="0" presId="urn:microsoft.com/office/officeart/2005/8/layout/orgChart1"/>
    <dgm:cxn modelId="{AD554F5D-C05F-47E5-ACBA-2CC1920DCE90}" type="presParOf" srcId="{A2D67613-5696-4264-909E-F9FF560F959A}" destId="{2373A4B7-0582-4D1A-ABEC-FAFA46263F97}" srcOrd="1" destOrd="0" presId="urn:microsoft.com/office/officeart/2005/8/layout/orgChart1"/>
    <dgm:cxn modelId="{239756B8-3950-4015-9A69-64AE324C9846}" type="presParOf" srcId="{A2D67613-5696-4264-909E-F9FF560F959A}" destId="{150630C9-D4B8-4B3A-93D7-B7A6F27C4E60}" srcOrd="2" destOrd="0" presId="urn:microsoft.com/office/officeart/2005/8/layout/orgChart1"/>
    <dgm:cxn modelId="{A930957D-769C-4D94-9D04-F09E9A0CCCA3}" type="presParOf" srcId="{211D2DBC-D9D8-4B9B-83B2-E14F1638E076}" destId="{2126C213-27B0-41AA-91A9-30F1C43704E8}" srcOrd="2" destOrd="0" presId="urn:microsoft.com/office/officeart/2005/8/layout/orgChart1"/>
    <dgm:cxn modelId="{6B40F74A-9F18-4B92-9608-381858B6DB8A}" type="presParOf" srcId="{211D2DBC-D9D8-4B9B-83B2-E14F1638E076}" destId="{4286DBDE-8FEF-47CB-B79D-FDC7F998D8C5}" srcOrd="3" destOrd="0" presId="urn:microsoft.com/office/officeart/2005/8/layout/orgChart1"/>
    <dgm:cxn modelId="{F859ACFB-07D5-48DF-8165-1560CF763401}" type="presParOf" srcId="{4286DBDE-8FEF-47CB-B79D-FDC7F998D8C5}" destId="{7B413F17-E7E8-4FBC-866A-B8855B140298}" srcOrd="0" destOrd="0" presId="urn:microsoft.com/office/officeart/2005/8/layout/orgChart1"/>
    <dgm:cxn modelId="{15747F1B-92DA-4839-8D3D-79DE4AAE377F}" type="presParOf" srcId="{7B413F17-E7E8-4FBC-866A-B8855B140298}" destId="{0CF8EAE9-E016-4D52-A390-37A557001CB2}" srcOrd="0" destOrd="0" presId="urn:microsoft.com/office/officeart/2005/8/layout/orgChart1"/>
    <dgm:cxn modelId="{C7F2A584-F1AA-4866-BB81-6443FF657DD2}" type="presParOf" srcId="{7B413F17-E7E8-4FBC-866A-B8855B140298}" destId="{BDE86022-B70B-4E36-91CE-95C2E097D250}" srcOrd="1" destOrd="0" presId="urn:microsoft.com/office/officeart/2005/8/layout/orgChart1"/>
    <dgm:cxn modelId="{9773B28A-F161-4CB6-97C9-BF8117FA03E8}" type="presParOf" srcId="{4286DBDE-8FEF-47CB-B79D-FDC7F998D8C5}" destId="{FBD6D8DF-C7CF-4963-992A-C03D3D3BE94E}" srcOrd="1" destOrd="0" presId="urn:microsoft.com/office/officeart/2005/8/layout/orgChart1"/>
    <dgm:cxn modelId="{60CD633A-F30F-414C-A280-01F36806433E}" type="presParOf" srcId="{4286DBDE-8FEF-47CB-B79D-FDC7F998D8C5}" destId="{36BC5036-89AE-4EE2-9ED4-BCC6B392D79D}" srcOrd="2" destOrd="0" presId="urn:microsoft.com/office/officeart/2005/8/layout/orgChart1"/>
    <dgm:cxn modelId="{F032E461-7E44-4F09-8166-7C2616D57DAE}" type="presParOf" srcId="{211D2DBC-D9D8-4B9B-83B2-E14F1638E076}" destId="{D556A8E8-8DD9-41A7-8095-EE5D75080C99}" srcOrd="4" destOrd="0" presId="urn:microsoft.com/office/officeart/2005/8/layout/orgChart1"/>
    <dgm:cxn modelId="{3F311F69-5690-4343-8A5A-6FACB34F2BC5}" type="presParOf" srcId="{211D2DBC-D9D8-4B9B-83B2-E14F1638E076}" destId="{DEBC8F7B-1032-4D5C-9456-6FFE3D6BFB29}" srcOrd="5" destOrd="0" presId="urn:microsoft.com/office/officeart/2005/8/layout/orgChart1"/>
    <dgm:cxn modelId="{77342AB3-1FA7-4843-A8BE-5A8BBD6FA58A}" type="presParOf" srcId="{DEBC8F7B-1032-4D5C-9456-6FFE3D6BFB29}" destId="{39FEE245-74FE-4C69-AB0A-A4EE6429D013}" srcOrd="0" destOrd="0" presId="urn:microsoft.com/office/officeart/2005/8/layout/orgChart1"/>
    <dgm:cxn modelId="{999D3808-20CF-48BF-8C76-0F837B0D74B6}" type="presParOf" srcId="{39FEE245-74FE-4C69-AB0A-A4EE6429D013}" destId="{58229611-4A1B-47C0-81A3-BF6EF90BDE05}" srcOrd="0" destOrd="0" presId="urn:microsoft.com/office/officeart/2005/8/layout/orgChart1"/>
    <dgm:cxn modelId="{4DC804AF-CF47-4295-9551-24C3C3AD0881}" type="presParOf" srcId="{39FEE245-74FE-4C69-AB0A-A4EE6429D013}" destId="{3DDE16EC-F24A-4265-9635-EDFCF2D40D70}" srcOrd="1" destOrd="0" presId="urn:microsoft.com/office/officeart/2005/8/layout/orgChart1"/>
    <dgm:cxn modelId="{2EE037CD-F561-41E1-9CF6-7F4582FB3CD7}" type="presParOf" srcId="{DEBC8F7B-1032-4D5C-9456-6FFE3D6BFB29}" destId="{C72D61F9-68ED-41E3-A941-49513E8C3910}" srcOrd="1" destOrd="0" presId="urn:microsoft.com/office/officeart/2005/8/layout/orgChart1"/>
    <dgm:cxn modelId="{29E95F6C-0AC7-45F4-91DD-CE13C64720C6}" type="presParOf" srcId="{DEBC8F7B-1032-4D5C-9456-6FFE3D6BFB29}" destId="{6091C0F4-E900-445A-AD3B-01B3AAE11A7B}" srcOrd="2" destOrd="0" presId="urn:microsoft.com/office/officeart/2005/8/layout/orgChart1"/>
    <dgm:cxn modelId="{727AA3A2-AF23-45E6-AB7A-6136CB456AC1}" type="presParOf" srcId="{603A3631-49E1-4384-93A4-057372DD1624}" destId="{1102A2F0-2AE5-4014-AFBF-3C2509866B5D}" srcOrd="2" destOrd="0" presId="urn:microsoft.com/office/officeart/2005/8/layout/orgChart1"/>
    <dgm:cxn modelId="{A5854103-A7F9-4B81-9459-ECE6C7A77DE1}" type="presParOf" srcId="{3F5A3927-7211-4380-8BE9-90CAC24D6FB7}" destId="{1414B619-EF4F-4CFC-ACF8-921FB31A73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0B439-0705-42C9-8030-163619B2344E}">
      <dsp:nvSpPr>
        <dsp:cNvPr id="0" name=""/>
        <dsp:cNvSpPr/>
      </dsp:nvSpPr>
      <dsp:spPr>
        <a:xfrm>
          <a:off x="0" y="4800820"/>
          <a:ext cx="6186503" cy="10503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3200" kern="1200" dirty="0"/>
            <a:t>Tasuvus</a:t>
          </a:r>
        </a:p>
      </dsp:txBody>
      <dsp:txXfrm>
        <a:off x="0" y="4800820"/>
        <a:ext cx="6186503" cy="1050302"/>
      </dsp:txXfrm>
    </dsp:sp>
    <dsp:sp modelId="{465CA451-B709-4AE4-827D-8F7583479C09}">
      <dsp:nvSpPr>
        <dsp:cNvPr id="0" name=""/>
        <dsp:cNvSpPr/>
      </dsp:nvSpPr>
      <dsp:spPr>
        <a:xfrm rot="10800000">
          <a:off x="0" y="3155948"/>
          <a:ext cx="6186503" cy="1615364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3200" kern="1200" dirty="0"/>
            <a:t>Tehnilised salvestusvõimalused</a:t>
          </a:r>
        </a:p>
      </dsp:txBody>
      <dsp:txXfrm rot="10800000">
        <a:off x="0" y="3155948"/>
        <a:ext cx="6186503" cy="1049615"/>
      </dsp:txXfrm>
    </dsp:sp>
    <dsp:sp modelId="{3B52709D-A674-4B53-8403-A36655E6C0C2}">
      <dsp:nvSpPr>
        <dsp:cNvPr id="0" name=""/>
        <dsp:cNvSpPr/>
      </dsp:nvSpPr>
      <dsp:spPr>
        <a:xfrm rot="10800000">
          <a:off x="0" y="1601600"/>
          <a:ext cx="6186503" cy="1615364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3200" kern="1200" dirty="0"/>
            <a:t>Liitumised elektrivõrguga</a:t>
          </a:r>
        </a:p>
      </dsp:txBody>
      <dsp:txXfrm rot="10800000">
        <a:off x="0" y="1601600"/>
        <a:ext cx="6186503" cy="1049615"/>
      </dsp:txXfrm>
    </dsp:sp>
    <dsp:sp modelId="{5DF90641-DAC3-4044-B544-010E9DBCFD50}">
      <dsp:nvSpPr>
        <dsp:cNvPr id="0" name=""/>
        <dsp:cNvSpPr/>
      </dsp:nvSpPr>
      <dsp:spPr>
        <a:xfrm rot="10800000">
          <a:off x="0" y="24734"/>
          <a:ext cx="6186503" cy="1615364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3200" kern="1200" dirty="0"/>
            <a:t>PEJ energiatootlikkus</a:t>
          </a:r>
        </a:p>
      </dsp:txBody>
      <dsp:txXfrm rot="10800000">
        <a:off x="0" y="24734"/>
        <a:ext cx="6186503" cy="1049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FE493-A076-4709-8D50-A1131326CF01}">
      <dsp:nvSpPr>
        <dsp:cNvPr id="0" name=""/>
        <dsp:cNvSpPr/>
      </dsp:nvSpPr>
      <dsp:spPr>
        <a:xfrm>
          <a:off x="4680656" y="2145762"/>
          <a:ext cx="167456" cy="1306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6157"/>
              </a:lnTo>
              <a:lnTo>
                <a:pt x="167456" y="13061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8E5B95-B7A6-47AF-A668-37710451F14D}">
      <dsp:nvSpPr>
        <dsp:cNvPr id="0" name=""/>
        <dsp:cNvSpPr/>
      </dsp:nvSpPr>
      <dsp:spPr>
        <a:xfrm>
          <a:off x="4680656" y="2145762"/>
          <a:ext cx="167456" cy="513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531"/>
              </a:lnTo>
              <a:lnTo>
                <a:pt x="167456" y="5135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00E60-B425-40E9-89E5-083423668745}">
      <dsp:nvSpPr>
        <dsp:cNvPr id="0" name=""/>
        <dsp:cNvSpPr/>
      </dsp:nvSpPr>
      <dsp:spPr>
        <a:xfrm>
          <a:off x="4451800" y="1353136"/>
          <a:ext cx="675406" cy="234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19"/>
              </a:lnTo>
              <a:lnTo>
                <a:pt x="675406" y="117219"/>
              </a:lnTo>
              <a:lnTo>
                <a:pt x="675406" y="2344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0C6FD-2CE8-47BA-B45B-02E4CDE9A06F}">
      <dsp:nvSpPr>
        <dsp:cNvPr id="0" name=""/>
        <dsp:cNvSpPr/>
      </dsp:nvSpPr>
      <dsp:spPr>
        <a:xfrm>
          <a:off x="3329844" y="2145762"/>
          <a:ext cx="167456" cy="2098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8782"/>
              </a:lnTo>
              <a:lnTo>
                <a:pt x="167456" y="20987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6A171-03E8-42CD-BA1C-1C85B23C339E}">
      <dsp:nvSpPr>
        <dsp:cNvPr id="0" name=""/>
        <dsp:cNvSpPr/>
      </dsp:nvSpPr>
      <dsp:spPr>
        <a:xfrm>
          <a:off x="3329844" y="2145762"/>
          <a:ext cx="167456" cy="1306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6157"/>
              </a:lnTo>
              <a:lnTo>
                <a:pt x="167456" y="13061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5834F-1FCE-439A-BE47-A887021563FB}">
      <dsp:nvSpPr>
        <dsp:cNvPr id="0" name=""/>
        <dsp:cNvSpPr/>
      </dsp:nvSpPr>
      <dsp:spPr>
        <a:xfrm>
          <a:off x="3329844" y="2145762"/>
          <a:ext cx="167456" cy="513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531"/>
              </a:lnTo>
              <a:lnTo>
                <a:pt x="167456" y="5135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74293-600E-48A5-BB00-081C26B7098D}">
      <dsp:nvSpPr>
        <dsp:cNvPr id="0" name=""/>
        <dsp:cNvSpPr/>
      </dsp:nvSpPr>
      <dsp:spPr>
        <a:xfrm>
          <a:off x="3776394" y="1353136"/>
          <a:ext cx="675406" cy="234438"/>
        </a:xfrm>
        <a:custGeom>
          <a:avLst/>
          <a:gdLst/>
          <a:ahLst/>
          <a:cxnLst/>
          <a:rect l="0" t="0" r="0" b="0"/>
          <a:pathLst>
            <a:path>
              <a:moveTo>
                <a:pt x="675406" y="0"/>
              </a:moveTo>
              <a:lnTo>
                <a:pt x="675406" y="117219"/>
              </a:lnTo>
              <a:lnTo>
                <a:pt x="0" y="117219"/>
              </a:lnTo>
              <a:lnTo>
                <a:pt x="0" y="2344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904AE-5E7A-435B-B070-DB679A5B6E45}">
      <dsp:nvSpPr>
        <dsp:cNvPr id="0" name=""/>
        <dsp:cNvSpPr/>
      </dsp:nvSpPr>
      <dsp:spPr>
        <a:xfrm>
          <a:off x="4406080" y="560511"/>
          <a:ext cx="91440" cy="2344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4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47F40-81CA-4AB6-B495-07476907B254}">
      <dsp:nvSpPr>
        <dsp:cNvPr id="0" name=""/>
        <dsp:cNvSpPr/>
      </dsp:nvSpPr>
      <dsp:spPr>
        <a:xfrm>
          <a:off x="1450507" y="2"/>
          <a:ext cx="1116373" cy="558186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000" kern="1200" dirty="0"/>
            <a:t>Soojaveekollektorid</a:t>
          </a:r>
          <a:endParaRPr lang="en-GB" sz="1000" kern="1200" dirty="0"/>
        </a:p>
      </dsp:txBody>
      <dsp:txXfrm>
        <a:off x="1450507" y="2"/>
        <a:ext cx="1116373" cy="558186"/>
      </dsp:txXfrm>
    </dsp:sp>
    <dsp:sp modelId="{FE55DE96-9471-48F7-93D1-BB98972AABFD}">
      <dsp:nvSpPr>
        <dsp:cNvPr id="0" name=""/>
        <dsp:cNvSpPr/>
      </dsp:nvSpPr>
      <dsp:spPr>
        <a:xfrm>
          <a:off x="3893613" y="2324"/>
          <a:ext cx="1116373" cy="5581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000" kern="1200" dirty="0"/>
            <a:t>Elekter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000" kern="1200" dirty="0"/>
            <a:t>päikesepaneelidest</a:t>
          </a:r>
          <a:endParaRPr lang="en-GB" sz="1000" kern="1200" dirty="0"/>
        </a:p>
      </dsp:txBody>
      <dsp:txXfrm>
        <a:off x="3893613" y="2324"/>
        <a:ext cx="1116373" cy="558186"/>
      </dsp:txXfrm>
    </dsp:sp>
    <dsp:sp modelId="{7570DCB0-0EAE-4BC8-ACE6-1C4500C2612C}">
      <dsp:nvSpPr>
        <dsp:cNvPr id="0" name=""/>
        <dsp:cNvSpPr/>
      </dsp:nvSpPr>
      <dsp:spPr>
        <a:xfrm>
          <a:off x="3893613" y="794949"/>
          <a:ext cx="1116373" cy="5581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000" kern="1200" dirty="0"/>
            <a:t>Soojus</a:t>
          </a:r>
        </a:p>
      </dsp:txBody>
      <dsp:txXfrm>
        <a:off x="3893613" y="794949"/>
        <a:ext cx="1116373" cy="558186"/>
      </dsp:txXfrm>
    </dsp:sp>
    <dsp:sp modelId="{28C535ED-BDB8-4531-BA07-2A052C59DC4B}">
      <dsp:nvSpPr>
        <dsp:cNvPr id="0" name=""/>
        <dsp:cNvSpPr/>
      </dsp:nvSpPr>
      <dsp:spPr>
        <a:xfrm>
          <a:off x="3218207" y="1587575"/>
          <a:ext cx="1116373" cy="5581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000" kern="1200" dirty="0"/>
            <a:t>Vee otseküte</a:t>
          </a:r>
        </a:p>
      </dsp:txBody>
      <dsp:txXfrm>
        <a:off x="3218207" y="1587575"/>
        <a:ext cx="1116373" cy="558186"/>
      </dsp:txXfrm>
    </dsp:sp>
    <dsp:sp modelId="{43DD00AF-4236-46B5-BE9F-4EF634D72AED}">
      <dsp:nvSpPr>
        <dsp:cNvPr id="0" name=""/>
        <dsp:cNvSpPr/>
      </dsp:nvSpPr>
      <dsp:spPr>
        <a:xfrm>
          <a:off x="3497300" y="2380200"/>
          <a:ext cx="1116373" cy="5581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000" kern="1200" dirty="0"/>
            <a:t>Boiler</a:t>
          </a:r>
        </a:p>
      </dsp:txBody>
      <dsp:txXfrm>
        <a:off x="3497300" y="2380200"/>
        <a:ext cx="1116373" cy="558186"/>
      </dsp:txXfrm>
    </dsp:sp>
    <dsp:sp modelId="{1CB2FD09-D519-48F2-BD9D-46CC661F3C5A}">
      <dsp:nvSpPr>
        <dsp:cNvPr id="0" name=""/>
        <dsp:cNvSpPr/>
      </dsp:nvSpPr>
      <dsp:spPr>
        <a:xfrm>
          <a:off x="3497300" y="3172826"/>
          <a:ext cx="1116373" cy="5581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000" kern="1200" dirty="0"/>
            <a:t>Põrandaküte</a:t>
          </a:r>
        </a:p>
      </dsp:txBody>
      <dsp:txXfrm>
        <a:off x="3497300" y="3172826"/>
        <a:ext cx="1116373" cy="558186"/>
      </dsp:txXfrm>
    </dsp:sp>
    <dsp:sp modelId="{602EAE90-2B70-4927-B66A-A80B6FFA3809}">
      <dsp:nvSpPr>
        <dsp:cNvPr id="0" name=""/>
        <dsp:cNvSpPr/>
      </dsp:nvSpPr>
      <dsp:spPr>
        <a:xfrm>
          <a:off x="3497300" y="3965451"/>
          <a:ext cx="1116373" cy="5581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000" kern="1200" dirty="0"/>
            <a:t>Bassein</a:t>
          </a:r>
        </a:p>
      </dsp:txBody>
      <dsp:txXfrm>
        <a:off x="3497300" y="3965451"/>
        <a:ext cx="1116373" cy="558186"/>
      </dsp:txXfrm>
    </dsp:sp>
    <dsp:sp modelId="{F2C3C0A6-84CC-4C33-84B7-E919C870A945}">
      <dsp:nvSpPr>
        <dsp:cNvPr id="0" name=""/>
        <dsp:cNvSpPr/>
      </dsp:nvSpPr>
      <dsp:spPr>
        <a:xfrm>
          <a:off x="4569019" y="1587575"/>
          <a:ext cx="1116373" cy="5581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000" kern="1200" dirty="0"/>
            <a:t>Seadetemperatuuri reguleerimine</a:t>
          </a:r>
        </a:p>
      </dsp:txBody>
      <dsp:txXfrm>
        <a:off x="4569019" y="1587575"/>
        <a:ext cx="1116373" cy="558186"/>
      </dsp:txXfrm>
    </dsp:sp>
    <dsp:sp modelId="{24BE86B9-6E0E-431C-AA3E-9E24E983302B}">
      <dsp:nvSpPr>
        <dsp:cNvPr id="0" name=""/>
        <dsp:cNvSpPr/>
      </dsp:nvSpPr>
      <dsp:spPr>
        <a:xfrm>
          <a:off x="4848113" y="2380200"/>
          <a:ext cx="1116373" cy="5581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000" kern="1200" dirty="0"/>
            <a:t>Küte</a:t>
          </a:r>
        </a:p>
      </dsp:txBody>
      <dsp:txXfrm>
        <a:off x="4848113" y="2380200"/>
        <a:ext cx="1116373" cy="558186"/>
      </dsp:txXfrm>
    </dsp:sp>
    <dsp:sp modelId="{60D10430-DBB0-4DE1-A23A-AE81FDF76919}">
      <dsp:nvSpPr>
        <dsp:cNvPr id="0" name=""/>
        <dsp:cNvSpPr/>
      </dsp:nvSpPr>
      <dsp:spPr>
        <a:xfrm>
          <a:off x="4848113" y="3172826"/>
          <a:ext cx="1116373" cy="5581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000" kern="1200" dirty="0"/>
            <a:t>Jahutus</a:t>
          </a:r>
        </a:p>
      </dsp:txBody>
      <dsp:txXfrm>
        <a:off x="4848113" y="3172826"/>
        <a:ext cx="1116373" cy="5581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6A8E8-8DD9-41A7-8095-EE5D75080C99}">
      <dsp:nvSpPr>
        <dsp:cNvPr id="0" name=""/>
        <dsp:cNvSpPr/>
      </dsp:nvSpPr>
      <dsp:spPr>
        <a:xfrm>
          <a:off x="5416553" y="1640771"/>
          <a:ext cx="202894" cy="254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2943"/>
              </a:lnTo>
              <a:lnTo>
                <a:pt x="202894" y="25429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6C213-27B0-41AA-91A9-30F1C43704E8}">
      <dsp:nvSpPr>
        <dsp:cNvPr id="0" name=""/>
        <dsp:cNvSpPr/>
      </dsp:nvSpPr>
      <dsp:spPr>
        <a:xfrm>
          <a:off x="5416553" y="1640771"/>
          <a:ext cx="202894" cy="1582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2576"/>
              </a:lnTo>
              <a:lnTo>
                <a:pt x="202894" y="1582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1310D-57C4-431A-B5F0-88463855B3C3}">
      <dsp:nvSpPr>
        <dsp:cNvPr id="0" name=""/>
        <dsp:cNvSpPr/>
      </dsp:nvSpPr>
      <dsp:spPr>
        <a:xfrm>
          <a:off x="5416553" y="1640771"/>
          <a:ext cx="202894" cy="622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209"/>
              </a:lnTo>
              <a:lnTo>
                <a:pt x="202894" y="6222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F76FE-3264-4FBA-B6AA-34A078E69CFE}">
      <dsp:nvSpPr>
        <dsp:cNvPr id="0" name=""/>
        <dsp:cNvSpPr/>
      </dsp:nvSpPr>
      <dsp:spPr>
        <a:xfrm>
          <a:off x="4084565" y="680404"/>
          <a:ext cx="1873040" cy="284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026"/>
              </a:lnTo>
              <a:lnTo>
                <a:pt x="1873040" y="142026"/>
              </a:lnTo>
              <a:lnTo>
                <a:pt x="1873040" y="2840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43640-BF3E-43C8-B190-451376AE8F0E}">
      <dsp:nvSpPr>
        <dsp:cNvPr id="0" name=""/>
        <dsp:cNvSpPr/>
      </dsp:nvSpPr>
      <dsp:spPr>
        <a:xfrm>
          <a:off x="3307154" y="1640771"/>
          <a:ext cx="202894" cy="1582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2576"/>
              </a:lnTo>
              <a:lnTo>
                <a:pt x="202894" y="1582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F4739B-A846-459C-BCFA-FB40411BA093}">
      <dsp:nvSpPr>
        <dsp:cNvPr id="0" name=""/>
        <dsp:cNvSpPr/>
      </dsp:nvSpPr>
      <dsp:spPr>
        <a:xfrm>
          <a:off x="3307154" y="1640771"/>
          <a:ext cx="202894" cy="622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209"/>
              </a:lnTo>
              <a:lnTo>
                <a:pt x="202894" y="6222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13A451-3730-4B35-A51D-7E453B8CD9D7}">
      <dsp:nvSpPr>
        <dsp:cNvPr id="0" name=""/>
        <dsp:cNvSpPr/>
      </dsp:nvSpPr>
      <dsp:spPr>
        <a:xfrm>
          <a:off x="3848206" y="680404"/>
          <a:ext cx="236358" cy="284052"/>
        </a:xfrm>
        <a:custGeom>
          <a:avLst/>
          <a:gdLst/>
          <a:ahLst/>
          <a:cxnLst/>
          <a:rect l="0" t="0" r="0" b="0"/>
          <a:pathLst>
            <a:path>
              <a:moveTo>
                <a:pt x="236358" y="0"/>
              </a:moveTo>
              <a:lnTo>
                <a:pt x="236358" y="142026"/>
              </a:lnTo>
              <a:lnTo>
                <a:pt x="0" y="142026"/>
              </a:lnTo>
              <a:lnTo>
                <a:pt x="0" y="2840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ED757-2B0A-41C8-9B45-A727C9BE9393}">
      <dsp:nvSpPr>
        <dsp:cNvPr id="0" name=""/>
        <dsp:cNvSpPr/>
      </dsp:nvSpPr>
      <dsp:spPr>
        <a:xfrm>
          <a:off x="1670472" y="1640771"/>
          <a:ext cx="202894" cy="254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2943"/>
              </a:lnTo>
              <a:lnTo>
                <a:pt x="202894" y="25429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90085-89BD-41C4-8F4D-C4EA57B3AFE2}">
      <dsp:nvSpPr>
        <dsp:cNvPr id="0" name=""/>
        <dsp:cNvSpPr/>
      </dsp:nvSpPr>
      <dsp:spPr>
        <a:xfrm>
          <a:off x="1670472" y="1640771"/>
          <a:ext cx="202894" cy="1582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2576"/>
              </a:lnTo>
              <a:lnTo>
                <a:pt x="202894" y="1582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13F7F-05D4-4AB8-9AD6-F70FA7393CB7}">
      <dsp:nvSpPr>
        <dsp:cNvPr id="0" name=""/>
        <dsp:cNvSpPr/>
      </dsp:nvSpPr>
      <dsp:spPr>
        <a:xfrm>
          <a:off x="1670472" y="1640771"/>
          <a:ext cx="202894" cy="622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209"/>
              </a:lnTo>
              <a:lnTo>
                <a:pt x="202894" y="6222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60A6A-CC36-4C04-A0C6-A74067175B94}">
      <dsp:nvSpPr>
        <dsp:cNvPr id="0" name=""/>
        <dsp:cNvSpPr/>
      </dsp:nvSpPr>
      <dsp:spPr>
        <a:xfrm>
          <a:off x="2211524" y="680404"/>
          <a:ext cx="1873040" cy="284052"/>
        </a:xfrm>
        <a:custGeom>
          <a:avLst/>
          <a:gdLst/>
          <a:ahLst/>
          <a:cxnLst/>
          <a:rect l="0" t="0" r="0" b="0"/>
          <a:pathLst>
            <a:path>
              <a:moveTo>
                <a:pt x="1873040" y="0"/>
              </a:moveTo>
              <a:lnTo>
                <a:pt x="1873040" y="142026"/>
              </a:lnTo>
              <a:lnTo>
                <a:pt x="0" y="142026"/>
              </a:lnTo>
              <a:lnTo>
                <a:pt x="0" y="2840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5DE96-9471-48F7-93D1-BB98972AABFD}">
      <dsp:nvSpPr>
        <dsp:cNvPr id="0" name=""/>
        <dsp:cNvSpPr/>
      </dsp:nvSpPr>
      <dsp:spPr>
        <a:xfrm>
          <a:off x="3408250" y="4089"/>
          <a:ext cx="1352629" cy="676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kern="1200"/>
            <a:t>Elekter</a:t>
          </a:r>
          <a:endParaRPr lang="en-GB" sz="1500" kern="1200" dirty="0"/>
        </a:p>
      </dsp:txBody>
      <dsp:txXfrm>
        <a:off x="3408250" y="4089"/>
        <a:ext cx="1352629" cy="676314"/>
      </dsp:txXfrm>
    </dsp:sp>
    <dsp:sp modelId="{7C6060D9-AC37-4064-B417-B39A83DE6765}">
      <dsp:nvSpPr>
        <dsp:cNvPr id="0" name=""/>
        <dsp:cNvSpPr/>
      </dsp:nvSpPr>
      <dsp:spPr>
        <a:xfrm>
          <a:off x="1535209" y="964456"/>
          <a:ext cx="1352629" cy="676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kern="1200" dirty="0"/>
            <a:t>Akud</a:t>
          </a:r>
          <a:endParaRPr lang="en-GB" sz="1500" kern="1200" dirty="0"/>
        </a:p>
      </dsp:txBody>
      <dsp:txXfrm>
        <a:off x="1535209" y="964456"/>
        <a:ext cx="1352629" cy="676314"/>
      </dsp:txXfrm>
    </dsp:sp>
    <dsp:sp modelId="{1FD0CDD4-F36C-445F-8B1E-BA4F03647CD1}">
      <dsp:nvSpPr>
        <dsp:cNvPr id="0" name=""/>
        <dsp:cNvSpPr/>
      </dsp:nvSpPr>
      <dsp:spPr>
        <a:xfrm>
          <a:off x="1873367" y="1924824"/>
          <a:ext cx="1352629" cy="676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kern="1200" dirty="0"/>
            <a:t>Akupank tasuv alates ~90eur/MWh</a:t>
          </a:r>
          <a:endParaRPr lang="en-GB" sz="1500" kern="1200" dirty="0"/>
        </a:p>
      </dsp:txBody>
      <dsp:txXfrm>
        <a:off x="1873367" y="1924824"/>
        <a:ext cx="1352629" cy="676314"/>
      </dsp:txXfrm>
    </dsp:sp>
    <dsp:sp modelId="{BA476D41-8D58-45E5-81E3-48402DFF7866}">
      <dsp:nvSpPr>
        <dsp:cNvPr id="0" name=""/>
        <dsp:cNvSpPr/>
      </dsp:nvSpPr>
      <dsp:spPr>
        <a:xfrm>
          <a:off x="1873367" y="2885191"/>
          <a:ext cx="1352629" cy="676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kern="1200" dirty="0"/>
            <a:t>Tehniline hooldus</a:t>
          </a:r>
          <a:endParaRPr lang="en-GB" sz="1500" kern="1200" dirty="0"/>
        </a:p>
      </dsp:txBody>
      <dsp:txXfrm>
        <a:off x="1873367" y="2885191"/>
        <a:ext cx="1352629" cy="676314"/>
      </dsp:txXfrm>
    </dsp:sp>
    <dsp:sp modelId="{90B5AC65-898D-4EA9-9942-533263A7306B}">
      <dsp:nvSpPr>
        <dsp:cNvPr id="0" name=""/>
        <dsp:cNvSpPr/>
      </dsp:nvSpPr>
      <dsp:spPr>
        <a:xfrm>
          <a:off x="1873367" y="3845558"/>
          <a:ext cx="1352629" cy="676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kern="1200" dirty="0" err="1"/>
            <a:t>Backup</a:t>
          </a:r>
          <a:r>
            <a:rPr lang="et-EE" sz="1500" kern="1200" dirty="0"/>
            <a:t> vajalik, tasuvus kõrge</a:t>
          </a:r>
          <a:endParaRPr lang="en-GB" sz="1500" kern="1200" dirty="0"/>
        </a:p>
      </dsp:txBody>
      <dsp:txXfrm>
        <a:off x="1873367" y="3845558"/>
        <a:ext cx="1352629" cy="676314"/>
      </dsp:txXfrm>
    </dsp:sp>
    <dsp:sp modelId="{0959F6EC-2A96-43D6-A239-7799EE53CA33}">
      <dsp:nvSpPr>
        <dsp:cNvPr id="0" name=""/>
        <dsp:cNvSpPr/>
      </dsp:nvSpPr>
      <dsp:spPr>
        <a:xfrm>
          <a:off x="3171891" y="964456"/>
          <a:ext cx="1352629" cy="676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kern="1200" dirty="0"/>
            <a:t>Elektriauto akud</a:t>
          </a:r>
          <a:endParaRPr lang="en-GB" sz="1500" kern="1200" dirty="0"/>
        </a:p>
      </dsp:txBody>
      <dsp:txXfrm>
        <a:off x="3171891" y="964456"/>
        <a:ext cx="1352629" cy="676314"/>
      </dsp:txXfrm>
    </dsp:sp>
    <dsp:sp modelId="{ABFD940F-5F3E-49DE-98F5-66D53F5BEE26}">
      <dsp:nvSpPr>
        <dsp:cNvPr id="0" name=""/>
        <dsp:cNvSpPr/>
      </dsp:nvSpPr>
      <dsp:spPr>
        <a:xfrm>
          <a:off x="3510049" y="1924824"/>
          <a:ext cx="1825346" cy="676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kern="1200" dirty="0"/>
            <a:t>15kW -&gt; 10;90;130kWh/päevas</a:t>
          </a:r>
          <a:endParaRPr lang="en-GB" sz="1500" kern="1200" dirty="0"/>
        </a:p>
      </dsp:txBody>
      <dsp:txXfrm>
        <a:off x="3510049" y="1924824"/>
        <a:ext cx="1825346" cy="676314"/>
      </dsp:txXfrm>
    </dsp:sp>
    <dsp:sp modelId="{83FBC810-43F3-4300-8A8A-4C32293F2DD4}">
      <dsp:nvSpPr>
        <dsp:cNvPr id="0" name=""/>
        <dsp:cNvSpPr/>
      </dsp:nvSpPr>
      <dsp:spPr>
        <a:xfrm>
          <a:off x="3510049" y="2885191"/>
          <a:ext cx="1352629" cy="676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kern="1200" dirty="0"/>
            <a:t>Autoaku 40-70kWh</a:t>
          </a:r>
          <a:endParaRPr lang="en-GB" sz="1500" kern="1200" dirty="0"/>
        </a:p>
      </dsp:txBody>
      <dsp:txXfrm>
        <a:off x="3510049" y="2885191"/>
        <a:ext cx="1352629" cy="676314"/>
      </dsp:txXfrm>
    </dsp:sp>
    <dsp:sp modelId="{DBC3E353-5365-46B4-AA15-9382EA2EA2F3}">
      <dsp:nvSpPr>
        <dsp:cNvPr id="0" name=""/>
        <dsp:cNvSpPr/>
      </dsp:nvSpPr>
      <dsp:spPr>
        <a:xfrm>
          <a:off x="5281290" y="964456"/>
          <a:ext cx="1352629" cy="676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kern="1200" dirty="0"/>
            <a:t>Muud</a:t>
          </a:r>
          <a:endParaRPr lang="en-GB" sz="1500" kern="1200" dirty="0"/>
        </a:p>
      </dsp:txBody>
      <dsp:txXfrm>
        <a:off x="5281290" y="964456"/>
        <a:ext cx="1352629" cy="676314"/>
      </dsp:txXfrm>
    </dsp:sp>
    <dsp:sp modelId="{FAC885CD-7954-4683-A438-E2E11CCF422B}">
      <dsp:nvSpPr>
        <dsp:cNvPr id="0" name=""/>
        <dsp:cNvSpPr/>
      </dsp:nvSpPr>
      <dsp:spPr>
        <a:xfrm>
          <a:off x="5619448" y="1924824"/>
          <a:ext cx="1352629" cy="676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kern="1200" dirty="0"/>
            <a:t>Hooratas</a:t>
          </a:r>
          <a:endParaRPr lang="en-GB" sz="1500" kern="1200" dirty="0"/>
        </a:p>
      </dsp:txBody>
      <dsp:txXfrm>
        <a:off x="5619448" y="1924824"/>
        <a:ext cx="1352629" cy="676314"/>
      </dsp:txXfrm>
    </dsp:sp>
    <dsp:sp modelId="{0CF8EAE9-E016-4D52-A390-37A557001CB2}">
      <dsp:nvSpPr>
        <dsp:cNvPr id="0" name=""/>
        <dsp:cNvSpPr/>
      </dsp:nvSpPr>
      <dsp:spPr>
        <a:xfrm>
          <a:off x="5619448" y="2885191"/>
          <a:ext cx="1352629" cy="676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kern="1200" dirty="0"/>
            <a:t>Surugaas</a:t>
          </a:r>
          <a:endParaRPr lang="en-GB" sz="1500" kern="1200" dirty="0"/>
        </a:p>
      </dsp:txBody>
      <dsp:txXfrm>
        <a:off x="5619448" y="2885191"/>
        <a:ext cx="1352629" cy="676314"/>
      </dsp:txXfrm>
    </dsp:sp>
    <dsp:sp modelId="{58229611-4A1B-47C0-81A3-BF6EF90BDE05}">
      <dsp:nvSpPr>
        <dsp:cNvPr id="0" name=""/>
        <dsp:cNvSpPr/>
      </dsp:nvSpPr>
      <dsp:spPr>
        <a:xfrm>
          <a:off x="5619448" y="3845558"/>
          <a:ext cx="1352629" cy="676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kern="1200" dirty="0"/>
            <a:t>Vesinik jms</a:t>
          </a:r>
          <a:endParaRPr lang="en-GB" sz="1500" kern="1200" dirty="0"/>
        </a:p>
      </dsp:txBody>
      <dsp:txXfrm>
        <a:off x="5619448" y="3845558"/>
        <a:ext cx="1352629" cy="676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9B9B3441-5E7F-4F42-BBC9-D8D4A9B9330E}" type="datetimeFigureOut">
              <a:rPr lang="et-EE"/>
              <a:pPr>
                <a:defRPr/>
              </a:pPr>
              <a:t>05.05.2023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et-E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t-E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0B7B34C-60D0-4D99-9EAC-2D133917568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7B34C-60D0-4D99-9EAC-2D1339175689}" type="slidenum">
              <a:rPr lang="et-EE" smtClean="0"/>
              <a:pPr>
                <a:defRPr/>
              </a:pPr>
              <a:t>2</a:t>
            </a:fld>
            <a:endParaRPr 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733747-15E8-4D10-8939-662DEC843649}" type="datetime1">
              <a:rPr lang="et-EE" smtClean="0"/>
              <a:pPr>
                <a:defRPr/>
              </a:pPr>
              <a:t>05.05.2023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Tehnilised ja sotsiaalsed võimalused energiakasutuse alandamiseks - Helioest OÜ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4028C-16F7-43A3-98E3-9C1020B0AF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4E85F3-0E18-4CAD-AF51-74E342183B59}" type="datetime1">
              <a:rPr lang="et-EE" smtClean="0"/>
              <a:pPr>
                <a:defRPr/>
              </a:pPr>
              <a:t>05.05.2023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Tehnilised ja sotsiaalsed võimalused energiakasutuse alandamiseks - Helioest OÜ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CA654-9DC8-4424-9421-92EB028EF2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EA59AD-3418-4D73-97C7-B64996677904}" type="datetime1">
              <a:rPr lang="et-EE" smtClean="0"/>
              <a:pPr>
                <a:defRPr/>
              </a:pPr>
              <a:t>05.05.2023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Tehnilised ja sotsiaalsed võimalused energiakasutuse alandamiseks - Helioest OÜ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4FA78-2D25-4833-934C-DADEF28897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1915D-EFF5-4D1C-AC2C-F37FD5714BA5}" type="datetime1">
              <a:rPr lang="et-EE" smtClean="0"/>
              <a:pPr>
                <a:defRPr/>
              </a:pPr>
              <a:t>05.05.2023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Tehnilised ja sotsiaalsed võimalused energiakasutuse alandamiseks - Helioest OÜ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121A2-17C8-47FB-BBC6-C9C1AD091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73B503-DC33-42DE-B81D-476B43506E3E}" type="datetime1">
              <a:rPr lang="et-EE" smtClean="0"/>
              <a:pPr>
                <a:defRPr/>
              </a:pPr>
              <a:t>05.05.2023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Tehnilised ja sotsiaalsed võimalused energiakasutuse alandamiseks - Helioest OÜ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766D5-A199-4B4E-9CAC-585F5771ED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5A7A0-55CA-484F-8CCE-12C7F00AE6F7}" type="datetime1">
              <a:rPr lang="et-EE" smtClean="0"/>
              <a:pPr>
                <a:defRPr/>
              </a:pPr>
              <a:t>05.05.2023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Tehnilised ja sotsiaalsed võimalused energiakasutuse alandamiseks - Helioest OÜ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6C5D38-E972-4A23-86BD-32F84E814B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5D1600-0983-44C1-938D-FCB0B9AB1A4C}" type="datetime1">
              <a:rPr lang="et-EE" smtClean="0"/>
              <a:pPr>
                <a:defRPr/>
              </a:pPr>
              <a:t>05.05.2023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Tehnilised ja sotsiaalsed võimalused energiakasutuse alandamiseks - Helioest OÜ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E3285-FBF3-4B75-96EC-9C97603AFD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B97665-455C-4AFE-A788-23663B88E2B8}" type="datetime1">
              <a:rPr lang="et-EE" smtClean="0"/>
              <a:pPr>
                <a:defRPr/>
              </a:pPr>
              <a:t>05.05.2023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Tehnilised ja sotsiaalsed võimalused energiakasutuse alandamiseks - Helioest OÜ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48ED8-472F-4587-9E11-5D9BE6FEEF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83135C-28F2-47B3-8C4E-EDD65AABC1F2}" type="datetime1">
              <a:rPr lang="et-EE" smtClean="0"/>
              <a:pPr>
                <a:defRPr/>
              </a:pPr>
              <a:t>05.05.2023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Tehnilised ja sotsiaalsed võimalused energiakasutuse alandamiseks - Helioest OÜ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5612B-DE2A-4CC1-B5C4-998CBE7F7E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5C0DF0-6BE2-4DE8-BE92-8F38D924A445}" type="datetime1">
              <a:rPr lang="et-EE" smtClean="0"/>
              <a:pPr>
                <a:defRPr/>
              </a:pPr>
              <a:t>05.05.2023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Tehnilised ja sotsiaalsed võimalused energiakasutuse alandamiseks - Helioest OÜ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AB3EC-AB59-4C88-A068-2B685708BC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96899-514F-4ED0-AA18-26C23F6FD683}" type="datetime1">
              <a:rPr lang="et-EE" smtClean="0"/>
              <a:pPr>
                <a:defRPr/>
              </a:pPr>
              <a:t>05.05.2023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Tehnilised ja sotsiaalsed võimalused energiakasutuse alandamiseks - Helioest OÜ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C69AC-82A6-47D6-8A61-8FFC2BB1C5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93DA7D-92D4-4715-8898-3A567E0D5980}" type="datetime1">
              <a:rPr lang="et-EE" smtClean="0"/>
              <a:pPr>
                <a:defRPr/>
              </a:pPr>
              <a:t>05.05.2023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Tehnilised ja sotsiaalsed võimalused energiakasutuse alandamiseks - Helioest OÜ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8F1532-998B-43B5-BB02-3FF4E33F33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priit@helioest.e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42911" y="1000109"/>
            <a:ext cx="7772400" cy="1470025"/>
          </a:xfrm>
        </p:spPr>
        <p:txBody>
          <a:bodyPr>
            <a:normAutofit/>
          </a:bodyPr>
          <a:lstStyle/>
          <a:p>
            <a:r>
              <a:rPr lang="fi-FI" sz="3600" dirty="0" err="1"/>
              <a:t>Päikeseenergia</a:t>
            </a:r>
            <a:r>
              <a:rPr lang="fi-FI" sz="3600" dirty="0"/>
              <a:t> </a:t>
            </a:r>
            <a:r>
              <a:rPr lang="fi-FI" sz="3600" dirty="0" err="1"/>
              <a:t>omatarbeks</a:t>
            </a:r>
            <a:r>
              <a:rPr lang="fi-FI" sz="3600" dirty="0"/>
              <a:t> </a:t>
            </a:r>
            <a:r>
              <a:rPr lang="fi-FI" sz="3600" dirty="0" err="1"/>
              <a:t>kasutamine</a:t>
            </a:r>
            <a:r>
              <a:rPr lang="fi-FI" sz="3600" dirty="0"/>
              <a:t>,</a:t>
            </a:r>
            <a:br>
              <a:rPr lang="fi-FI" sz="3600" dirty="0"/>
            </a:br>
            <a:r>
              <a:rPr lang="fi-FI" sz="3600" dirty="0" err="1"/>
              <a:t>salvestamise</a:t>
            </a:r>
            <a:r>
              <a:rPr lang="fi-FI" sz="3600" dirty="0"/>
              <a:t> </a:t>
            </a:r>
            <a:r>
              <a:rPr lang="fi-FI" sz="3600" dirty="0" err="1"/>
              <a:t>võimalused</a:t>
            </a:r>
            <a:endParaRPr lang="et-EE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6400800" cy="1752600"/>
          </a:xfrm>
        </p:spPr>
        <p:txBody>
          <a:bodyPr/>
          <a:lstStyle/>
          <a:p>
            <a:pPr algn="l"/>
            <a:r>
              <a:rPr lang="et-EE" sz="2400" dirty="0"/>
              <a:t>Priit Pikk</a:t>
            </a:r>
          </a:p>
          <a:p>
            <a:pPr algn="l"/>
            <a:r>
              <a:rPr lang="et-EE" sz="2400" dirty="0"/>
              <a:t>Helioest OÜ</a:t>
            </a:r>
          </a:p>
          <a:p>
            <a:pPr algn="l"/>
            <a:fld id="{B664C13B-7CA5-42FC-BE2A-9A56124A3663}" type="datetime4">
              <a:rPr lang="et-EE" sz="2400" smtClean="0"/>
              <a:pPr algn="l"/>
              <a:t>5. mai 2023</a:t>
            </a:fld>
            <a:endParaRPr lang="et-EE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872" y="255560"/>
            <a:ext cx="2462301" cy="797175"/>
          </a:xfrm>
          <a:prstGeom prst="rect">
            <a:avLst/>
          </a:prstGeom>
        </p:spPr>
      </p:pic>
      <p:sp>
        <p:nvSpPr>
          <p:cNvPr id="8" name="Subtitle 3"/>
          <p:cNvSpPr txBox="1">
            <a:spLocks/>
          </p:cNvSpPr>
          <p:nvPr/>
        </p:nvSpPr>
        <p:spPr bwMode="auto">
          <a:xfrm>
            <a:off x="3276600" y="2438400"/>
            <a:ext cx="5715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2120" y="2312985"/>
            <a:ext cx="2099051" cy="43168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A37F6C3-9FE5-D09F-333F-ACFA8785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Tasuvus ilma salvestuseta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0C62832C-502D-4499-A536-31400D91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1915D-EFF5-4D1C-AC2C-F37FD5714BA5}" type="datetime1">
              <a:rPr lang="et-EE" smtClean="0"/>
              <a:pPr>
                <a:defRPr/>
              </a:pPr>
              <a:t>05.05.2023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3BFD95DF-E217-91A5-172A-16523200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Päikeseenergia, salvestus, hooned</a:t>
            </a:r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613B5316-8F38-025B-44A2-B27A02E2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121A2-17C8-47FB-BBC6-C9C1AD091A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C0D7F20C-A503-1332-773D-E60BE1321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27" y="1059234"/>
            <a:ext cx="8855968" cy="579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23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A37F6C3-9FE5-D09F-333F-ACFA8785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Tasuvus – salvestusega 50kWh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0C62832C-502D-4499-A536-31400D91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1915D-EFF5-4D1C-AC2C-F37FD5714BA5}" type="datetime1">
              <a:rPr lang="et-EE" smtClean="0"/>
              <a:pPr>
                <a:defRPr/>
              </a:pPr>
              <a:t>05.05.2023</a:t>
            </a:fld>
            <a:endParaRPr lang="en-US" dirty="0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3BFD95DF-E217-91A5-172A-16523200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z="1200" dirty="0" err="1"/>
              <a:t>Päikeseenergia</a:t>
            </a:r>
            <a:r>
              <a:rPr lang="fi-FI" sz="1200" dirty="0"/>
              <a:t> </a:t>
            </a:r>
            <a:r>
              <a:rPr lang="fi-FI" sz="1200" dirty="0" err="1"/>
              <a:t>omatarbeks</a:t>
            </a:r>
            <a:r>
              <a:rPr lang="fi-FI" sz="1200" dirty="0"/>
              <a:t> </a:t>
            </a:r>
            <a:r>
              <a:rPr lang="fi-FI" sz="1200" dirty="0" err="1"/>
              <a:t>kasutamine</a:t>
            </a:r>
            <a:r>
              <a:rPr lang="fi-FI" sz="1200" dirty="0"/>
              <a:t>,</a:t>
            </a:r>
            <a:br>
              <a:rPr lang="fi-FI" sz="1200" dirty="0"/>
            </a:br>
            <a:r>
              <a:rPr lang="fi-FI" sz="1200" dirty="0" err="1"/>
              <a:t>salvestamise</a:t>
            </a:r>
            <a:r>
              <a:rPr lang="fi-FI" sz="1200" dirty="0"/>
              <a:t> </a:t>
            </a:r>
            <a:r>
              <a:rPr lang="fi-FI" sz="1200" dirty="0" err="1"/>
              <a:t>võimalused</a:t>
            </a:r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613B5316-8F38-025B-44A2-B27A02E2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121A2-17C8-47FB-BBC6-C9C1AD091A8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" name="Pilt 9">
            <a:extLst>
              <a:ext uri="{FF2B5EF4-FFF2-40B4-BE49-F238E27FC236}">
                <a16:creationId xmlns:a16="http://schemas.microsoft.com/office/drawing/2014/main" id="{AC33DE2B-CD09-AB9D-DB8D-4EDFCC932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08" y="1340768"/>
            <a:ext cx="8056984" cy="494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15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D399210-6B06-8587-2986-90C12677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8826"/>
          </a:xfrm>
        </p:spPr>
        <p:txBody>
          <a:bodyPr/>
          <a:lstStyle/>
          <a:p>
            <a:pPr algn="l"/>
            <a:r>
              <a:rPr lang="et-EE" dirty="0"/>
              <a:t>Generaator(tagavara) süsteemid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19F7A71E-C71A-8686-1C42-396482CC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1915D-EFF5-4D1C-AC2C-F37FD5714BA5}" type="datetime1">
              <a:rPr lang="et-EE" smtClean="0"/>
              <a:pPr>
                <a:defRPr/>
              </a:pPr>
              <a:t>05.05.2023</a:t>
            </a:fld>
            <a:endParaRPr lang="en-US" dirty="0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C9BD76AF-1483-8080-69CE-F34322749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z="1200" dirty="0" err="1"/>
              <a:t>Päikeseenergia</a:t>
            </a:r>
            <a:r>
              <a:rPr lang="fi-FI" sz="1200" dirty="0"/>
              <a:t> </a:t>
            </a:r>
            <a:r>
              <a:rPr lang="fi-FI" sz="1200" dirty="0" err="1"/>
              <a:t>omatarbeks</a:t>
            </a:r>
            <a:r>
              <a:rPr lang="fi-FI" sz="1200" dirty="0"/>
              <a:t> </a:t>
            </a:r>
            <a:r>
              <a:rPr lang="fi-FI" sz="1200" dirty="0" err="1"/>
              <a:t>kasutamine</a:t>
            </a:r>
            <a:r>
              <a:rPr lang="fi-FI" sz="1200" dirty="0"/>
              <a:t>,</a:t>
            </a:r>
            <a:br>
              <a:rPr lang="fi-FI" sz="1200" dirty="0"/>
            </a:br>
            <a:r>
              <a:rPr lang="fi-FI" sz="1200" dirty="0" err="1"/>
              <a:t>salvestamise</a:t>
            </a:r>
            <a:r>
              <a:rPr lang="fi-FI" sz="1200" dirty="0"/>
              <a:t> </a:t>
            </a:r>
            <a:r>
              <a:rPr lang="fi-FI" sz="1200" dirty="0" err="1"/>
              <a:t>võimalused</a:t>
            </a:r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9FC67EF7-0811-DB31-86F3-BC9ABB40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121A2-17C8-47FB-BBC6-C9C1AD091A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7" name="Pilt 16">
            <a:extLst>
              <a:ext uri="{FF2B5EF4-FFF2-40B4-BE49-F238E27FC236}">
                <a16:creationId xmlns:a16="http://schemas.microsoft.com/office/drawing/2014/main" id="{6E702081-D485-7A3E-8008-57C9E8B52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5" t="22163" r="50000" b="30954"/>
          <a:stretch/>
        </p:blipFill>
        <p:spPr>
          <a:xfrm>
            <a:off x="7678585" y="4869160"/>
            <a:ext cx="1203609" cy="1132809"/>
          </a:xfrm>
          <a:prstGeom prst="rect">
            <a:avLst/>
          </a:prstGeom>
        </p:spPr>
      </p:pic>
      <p:pic>
        <p:nvPicPr>
          <p:cNvPr id="19" name="Pilt 18">
            <a:extLst>
              <a:ext uri="{FF2B5EF4-FFF2-40B4-BE49-F238E27FC236}">
                <a16:creationId xmlns:a16="http://schemas.microsoft.com/office/drawing/2014/main" id="{42D7C180-DEB1-565C-9025-DCAFE1DCE9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63" t="31800" r="53937" b="38800"/>
          <a:stretch/>
        </p:blipFill>
        <p:spPr>
          <a:xfrm>
            <a:off x="1944538" y="2715819"/>
            <a:ext cx="1728192" cy="1512168"/>
          </a:xfrm>
          <a:prstGeom prst="rect">
            <a:avLst/>
          </a:prstGeom>
        </p:spPr>
      </p:pic>
      <p:pic>
        <p:nvPicPr>
          <p:cNvPr id="21" name="Pilt 20">
            <a:extLst>
              <a:ext uri="{FF2B5EF4-FFF2-40B4-BE49-F238E27FC236}">
                <a16:creationId xmlns:a16="http://schemas.microsoft.com/office/drawing/2014/main" id="{F3D6F3D4-1ED2-4C50-54E9-8091DBCD4A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21" t="33652" r="54725" b="44126"/>
          <a:stretch/>
        </p:blipFill>
        <p:spPr>
          <a:xfrm>
            <a:off x="6048994" y="2894776"/>
            <a:ext cx="1458827" cy="1143001"/>
          </a:xfrm>
          <a:prstGeom prst="rect">
            <a:avLst/>
          </a:prstGeom>
        </p:spPr>
      </p:pic>
      <p:sp>
        <p:nvSpPr>
          <p:cNvPr id="23" name="Nool: allanool 22">
            <a:extLst>
              <a:ext uri="{FF2B5EF4-FFF2-40B4-BE49-F238E27FC236}">
                <a16:creationId xmlns:a16="http://schemas.microsoft.com/office/drawing/2014/main" id="{6CBA3E60-902F-1BB3-0297-CD9EF9A8C26A}"/>
              </a:ext>
            </a:extLst>
          </p:cNvPr>
          <p:cNvSpPr/>
          <p:nvPr/>
        </p:nvSpPr>
        <p:spPr>
          <a:xfrm rot="5400000">
            <a:off x="4863158" y="2772264"/>
            <a:ext cx="273020" cy="1373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26" name="Pilt 25">
            <a:extLst>
              <a:ext uri="{FF2B5EF4-FFF2-40B4-BE49-F238E27FC236}">
                <a16:creationId xmlns:a16="http://schemas.microsoft.com/office/drawing/2014/main" id="{E6A59309-0A26-B660-C4C8-858B9B5959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801" t="27600" r="51575" b="37034"/>
          <a:stretch/>
        </p:blipFill>
        <p:spPr>
          <a:xfrm>
            <a:off x="4963049" y="4741016"/>
            <a:ext cx="1581397" cy="1331621"/>
          </a:xfrm>
          <a:prstGeom prst="rect">
            <a:avLst/>
          </a:prstGeom>
        </p:spPr>
      </p:pic>
      <p:sp>
        <p:nvSpPr>
          <p:cNvPr id="27" name="Nool: allanool 26">
            <a:extLst>
              <a:ext uri="{FF2B5EF4-FFF2-40B4-BE49-F238E27FC236}">
                <a16:creationId xmlns:a16="http://schemas.microsoft.com/office/drawing/2014/main" id="{4ACF2797-8B62-B28C-8B51-646081746637}"/>
              </a:ext>
            </a:extLst>
          </p:cNvPr>
          <p:cNvSpPr/>
          <p:nvPr/>
        </p:nvSpPr>
        <p:spPr>
          <a:xfrm rot="5400000">
            <a:off x="6999919" y="5117651"/>
            <a:ext cx="252337" cy="763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29" name="Pilt 28">
            <a:extLst>
              <a:ext uri="{FF2B5EF4-FFF2-40B4-BE49-F238E27FC236}">
                <a16:creationId xmlns:a16="http://schemas.microsoft.com/office/drawing/2014/main" id="{EE7610AF-AA0F-194A-871E-7932DA6CF1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151" t="39888" r="56749" b="51730"/>
          <a:stretch/>
        </p:blipFill>
        <p:spPr>
          <a:xfrm>
            <a:off x="5760962" y="1095662"/>
            <a:ext cx="1183095" cy="1360487"/>
          </a:xfrm>
          <a:prstGeom prst="rect">
            <a:avLst/>
          </a:prstGeom>
        </p:spPr>
      </p:pic>
      <p:sp>
        <p:nvSpPr>
          <p:cNvPr id="30" name="Nool: üles-allanool 29">
            <a:extLst>
              <a:ext uri="{FF2B5EF4-FFF2-40B4-BE49-F238E27FC236}">
                <a16:creationId xmlns:a16="http://schemas.microsoft.com/office/drawing/2014/main" id="{55F06C42-A781-949D-5609-231993469711}"/>
              </a:ext>
            </a:extLst>
          </p:cNvPr>
          <p:cNvSpPr/>
          <p:nvPr/>
        </p:nvSpPr>
        <p:spPr>
          <a:xfrm rot="3717780">
            <a:off x="4591426" y="1716982"/>
            <a:ext cx="281920" cy="125518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1" name="Nool: üles-allanool 30">
            <a:extLst>
              <a:ext uri="{FF2B5EF4-FFF2-40B4-BE49-F238E27FC236}">
                <a16:creationId xmlns:a16="http://schemas.microsoft.com/office/drawing/2014/main" id="{BBB8DE0A-F145-568D-B661-15A75B797B63}"/>
              </a:ext>
            </a:extLst>
          </p:cNvPr>
          <p:cNvSpPr/>
          <p:nvPr/>
        </p:nvSpPr>
        <p:spPr>
          <a:xfrm rot="7564389">
            <a:off x="4164318" y="3979907"/>
            <a:ext cx="297684" cy="12390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32" name="Pilt 31">
            <a:extLst>
              <a:ext uri="{FF2B5EF4-FFF2-40B4-BE49-F238E27FC236}">
                <a16:creationId xmlns:a16="http://schemas.microsoft.com/office/drawing/2014/main" id="{CB9AC277-5326-BC6C-2ACC-0C046CC15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5" t="22163" r="50000" b="30954"/>
          <a:stretch/>
        </p:blipFill>
        <p:spPr>
          <a:xfrm>
            <a:off x="346668" y="1113464"/>
            <a:ext cx="1203609" cy="1132809"/>
          </a:xfrm>
          <a:prstGeom prst="rect">
            <a:avLst/>
          </a:prstGeom>
        </p:spPr>
      </p:pic>
      <p:sp>
        <p:nvSpPr>
          <p:cNvPr id="33" name="Nool: allanool 32">
            <a:extLst>
              <a:ext uri="{FF2B5EF4-FFF2-40B4-BE49-F238E27FC236}">
                <a16:creationId xmlns:a16="http://schemas.microsoft.com/office/drawing/2014/main" id="{F79A25FA-45D8-8B12-377D-41D393D448DB}"/>
              </a:ext>
            </a:extLst>
          </p:cNvPr>
          <p:cNvSpPr/>
          <p:nvPr/>
        </p:nvSpPr>
        <p:spPr>
          <a:xfrm rot="19059710">
            <a:off x="1818208" y="2020191"/>
            <a:ext cx="252661" cy="757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119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30" grpId="0" animBg="1"/>
      <p:bldP spid="31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Tänan kuulamast!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t-EE" dirty="0">
                <a:hlinkClick r:id="rId2"/>
              </a:rPr>
              <a:t>priit@helioest.ee</a:t>
            </a:r>
            <a:endParaRPr lang="et-EE" dirty="0"/>
          </a:p>
          <a:p>
            <a:pPr algn="ctr"/>
            <a:r>
              <a:rPr lang="et-EE" dirty="0"/>
              <a:t>50 40 381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1915D-EFF5-4D1C-AC2C-F37FD5714BA5}" type="datetime1">
              <a:rPr lang="et-EE" smtClean="0"/>
              <a:pPr>
                <a:defRPr/>
              </a:pPr>
              <a:t>05.05.2023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Päikeseenergia, salvestus, hooned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121A2-17C8-47FB-BBC6-C9C1AD091A8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43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PEJ energiatootlikkus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1915D-EFF5-4D1C-AC2C-F37FD5714BA5}" type="datetime1">
              <a:rPr lang="et-EE" smtClean="0"/>
              <a:pPr>
                <a:defRPr/>
              </a:pPr>
              <a:t>05.05.2023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z="1200" dirty="0" err="1"/>
              <a:t>Päikeseenergia</a:t>
            </a:r>
            <a:r>
              <a:rPr lang="fi-FI" sz="1200" dirty="0"/>
              <a:t> </a:t>
            </a:r>
            <a:r>
              <a:rPr lang="fi-FI" sz="1200" dirty="0" err="1"/>
              <a:t>omatarbeks</a:t>
            </a:r>
            <a:r>
              <a:rPr lang="fi-FI" sz="1200" dirty="0"/>
              <a:t> </a:t>
            </a:r>
            <a:r>
              <a:rPr lang="fi-FI" sz="1200" dirty="0" err="1"/>
              <a:t>kasutamine</a:t>
            </a:r>
            <a:r>
              <a:rPr lang="fi-FI" sz="1200" dirty="0"/>
              <a:t>,</a:t>
            </a:r>
            <a:br>
              <a:rPr lang="fi-FI" sz="1200" dirty="0"/>
            </a:br>
            <a:r>
              <a:rPr lang="fi-FI" sz="1200" dirty="0" err="1"/>
              <a:t>salvestamise</a:t>
            </a:r>
            <a:r>
              <a:rPr lang="fi-FI" sz="1200" dirty="0"/>
              <a:t> </a:t>
            </a:r>
            <a:r>
              <a:rPr lang="fi-FI" sz="1200" dirty="0" err="1"/>
              <a:t>võimalused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121A2-17C8-47FB-BBC6-C9C1AD091A8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2" name="Pilt 11">
            <a:extLst>
              <a:ext uri="{FF2B5EF4-FFF2-40B4-BE49-F238E27FC236}">
                <a16:creationId xmlns:a16="http://schemas.microsoft.com/office/drawing/2014/main" id="{55061380-C535-FA97-7A20-46DE0EA2C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7638"/>
            <a:ext cx="7931224" cy="484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21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PEJ energiatootlikkus - suund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1915D-EFF5-4D1C-AC2C-F37FD5714BA5}" type="datetime1">
              <a:rPr lang="et-EE" smtClean="0"/>
              <a:pPr>
                <a:defRPr/>
              </a:pPr>
              <a:t>05.05.2023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z="1200" dirty="0" err="1"/>
              <a:t>Päikeseenergia</a:t>
            </a:r>
            <a:r>
              <a:rPr lang="fi-FI" sz="1200" dirty="0"/>
              <a:t> </a:t>
            </a:r>
            <a:r>
              <a:rPr lang="fi-FI" sz="1200" dirty="0" err="1"/>
              <a:t>omatarbeks</a:t>
            </a:r>
            <a:r>
              <a:rPr lang="fi-FI" sz="1200" dirty="0"/>
              <a:t> </a:t>
            </a:r>
            <a:r>
              <a:rPr lang="fi-FI" sz="1200" dirty="0" err="1"/>
              <a:t>kasutamine</a:t>
            </a:r>
            <a:r>
              <a:rPr lang="fi-FI" sz="1200" dirty="0"/>
              <a:t>,</a:t>
            </a:r>
            <a:br>
              <a:rPr lang="fi-FI" sz="1200" dirty="0"/>
            </a:br>
            <a:r>
              <a:rPr lang="fi-FI" sz="1200" dirty="0" err="1"/>
              <a:t>salvestamise</a:t>
            </a:r>
            <a:r>
              <a:rPr lang="fi-FI" sz="1200" dirty="0"/>
              <a:t> </a:t>
            </a:r>
            <a:r>
              <a:rPr lang="fi-FI" sz="1200" dirty="0" err="1"/>
              <a:t>võimalused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121A2-17C8-47FB-BBC6-C9C1AD091A8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3359548D-B468-1C2F-9668-B600795AC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72816"/>
            <a:ext cx="7407986" cy="4264934"/>
          </a:xfrm>
          <a:prstGeom prst="rect">
            <a:avLst/>
          </a:prstGeom>
        </p:spPr>
      </p:pic>
      <p:pic>
        <p:nvPicPr>
          <p:cNvPr id="9" name="Sisu kohatäide 8">
            <a:extLst>
              <a:ext uri="{FF2B5EF4-FFF2-40B4-BE49-F238E27FC236}">
                <a16:creationId xmlns:a16="http://schemas.microsoft.com/office/drawing/2014/main" id="{F8E4EC92-F00E-ACA2-4B65-59E4D2CE6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7077" y="1628800"/>
            <a:ext cx="7709846" cy="419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7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PEJ energiatootlikkus - kaldenurk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1915D-EFF5-4D1C-AC2C-F37FD5714BA5}" type="datetime1">
              <a:rPr lang="et-EE" smtClean="0"/>
              <a:pPr>
                <a:defRPr/>
              </a:pPr>
              <a:t>05.05.2023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Päikeseenergia, salvestus, hooned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121A2-17C8-47FB-BBC6-C9C1AD091A8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4" name="Pilt 13">
            <a:extLst>
              <a:ext uri="{FF2B5EF4-FFF2-40B4-BE49-F238E27FC236}">
                <a16:creationId xmlns:a16="http://schemas.microsoft.com/office/drawing/2014/main" id="{6D73068A-AF20-5466-C528-3556B53A9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799"/>
            <a:ext cx="7867952" cy="4387907"/>
          </a:xfrm>
          <a:prstGeom prst="rect">
            <a:avLst/>
          </a:prstGeom>
        </p:spPr>
      </p:pic>
      <p:pic>
        <p:nvPicPr>
          <p:cNvPr id="12" name="Sisu kohatäide 11">
            <a:extLst>
              <a:ext uri="{FF2B5EF4-FFF2-40B4-BE49-F238E27FC236}">
                <a16:creationId xmlns:a16="http://schemas.microsoft.com/office/drawing/2014/main" id="{0FC781E4-5BC7-7C83-E6B7-FDD30BB2B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556792"/>
            <a:ext cx="7824334" cy="4320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A37F6C3-9FE5-D09F-333F-ACFA8785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Tehnilised lahendused, probleemid</a:t>
            </a:r>
          </a:p>
        </p:txBody>
      </p:sp>
      <p:pic>
        <p:nvPicPr>
          <p:cNvPr id="7" name="Sisu kohatäide 6">
            <a:extLst>
              <a:ext uri="{FF2B5EF4-FFF2-40B4-BE49-F238E27FC236}">
                <a16:creationId xmlns:a16="http://schemas.microsoft.com/office/drawing/2014/main" id="{E77E661E-BF2A-6867-A879-A554DF01F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374120"/>
            <a:ext cx="7883810" cy="3855079"/>
          </a:xfrm>
          <a:prstGeom prst="rect">
            <a:avLst/>
          </a:prstGeom>
        </p:spPr>
      </p:pic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0C62832C-502D-4499-A536-31400D91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1915D-EFF5-4D1C-AC2C-F37FD5714BA5}" type="datetime1">
              <a:rPr lang="et-EE" smtClean="0"/>
              <a:pPr>
                <a:defRPr/>
              </a:pPr>
              <a:t>05.05.2023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3BFD95DF-E217-91A5-172A-16523200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Päikeseenergia, salvestus, hooned</a:t>
            </a:r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613B5316-8F38-025B-44A2-B27A02E2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121A2-17C8-47FB-BBC6-C9C1AD091A8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02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A37F6C3-9FE5-D09F-333F-ACFA8785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Tasuvus (1)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0C62832C-502D-4499-A536-31400D91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1915D-EFF5-4D1C-AC2C-F37FD5714BA5}" type="datetime1">
              <a:rPr lang="et-EE" smtClean="0"/>
              <a:pPr>
                <a:defRPr/>
              </a:pPr>
              <a:t>05.05.2023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3BFD95DF-E217-91A5-172A-16523200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Päikeseenergia, salvestus, hooned</a:t>
            </a:r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613B5316-8F38-025B-44A2-B27A02E2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121A2-17C8-47FB-BBC6-C9C1AD091A8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Sisu kohatäide 7">
            <a:extLst>
              <a:ext uri="{FF2B5EF4-FFF2-40B4-BE49-F238E27FC236}">
                <a16:creationId xmlns:a16="http://schemas.microsoft.com/office/drawing/2014/main" id="{2DA840CD-D6CC-4640-3D4F-C5EF34A07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10" name="Pilt 9">
            <a:extLst>
              <a:ext uri="{FF2B5EF4-FFF2-40B4-BE49-F238E27FC236}">
                <a16:creationId xmlns:a16="http://schemas.microsoft.com/office/drawing/2014/main" id="{C7A2A18A-8C97-9973-43D3-FBEF7C137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36665"/>
            <a:ext cx="8011863" cy="33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56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A37F6C3-9FE5-D09F-333F-ACFA8785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Tasuvus (2)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0C62832C-502D-4499-A536-31400D91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1915D-EFF5-4D1C-AC2C-F37FD5714BA5}" type="datetime1">
              <a:rPr lang="et-EE" smtClean="0"/>
              <a:pPr>
                <a:defRPr/>
              </a:pPr>
              <a:t>05.05.2023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3BFD95DF-E217-91A5-172A-16523200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Päikeseenergia, salvestus, hooned</a:t>
            </a:r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613B5316-8F38-025B-44A2-B27A02E2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121A2-17C8-47FB-BBC6-C9C1AD091A8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D978991B-2CC5-B859-1167-9F4EB2A0A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7638"/>
            <a:ext cx="875347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2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1285884" cy="4714932"/>
          </a:xfrm>
        </p:spPr>
        <p:txBody>
          <a:bodyPr>
            <a:noAutofit/>
          </a:bodyPr>
          <a:lstStyle/>
          <a:p>
            <a:pPr algn="ctr" eaLnBrk="1" hangingPunct="1"/>
            <a:r>
              <a:rPr lang="et-EE" sz="4800" dirty="0">
                <a:solidFill>
                  <a:schemeClr val="tx2"/>
                </a:solidFill>
              </a:rPr>
              <a:t>T</a:t>
            </a:r>
            <a:br>
              <a:rPr lang="et-EE" sz="4800" dirty="0">
                <a:solidFill>
                  <a:schemeClr val="tx2"/>
                </a:solidFill>
              </a:rPr>
            </a:br>
            <a:r>
              <a:rPr lang="et-EE" sz="4800" dirty="0">
                <a:solidFill>
                  <a:schemeClr val="tx2"/>
                </a:solidFill>
              </a:rPr>
              <a:t>E</a:t>
            </a:r>
            <a:br>
              <a:rPr lang="et-EE" sz="4800" dirty="0">
                <a:solidFill>
                  <a:schemeClr val="tx2"/>
                </a:solidFill>
              </a:rPr>
            </a:br>
            <a:r>
              <a:rPr lang="et-EE" sz="4800" dirty="0">
                <a:solidFill>
                  <a:schemeClr val="tx2"/>
                </a:solidFill>
              </a:rPr>
              <a:t>E</a:t>
            </a:r>
            <a:br>
              <a:rPr lang="et-EE" sz="4800" dirty="0">
                <a:solidFill>
                  <a:schemeClr val="tx2"/>
                </a:solidFill>
              </a:rPr>
            </a:br>
            <a:r>
              <a:rPr lang="et-EE" sz="4800" dirty="0">
                <a:solidFill>
                  <a:schemeClr val="tx2"/>
                </a:solidFill>
              </a:rPr>
              <a:t>M</a:t>
            </a:r>
            <a:br>
              <a:rPr lang="et-EE" sz="4800" dirty="0">
                <a:solidFill>
                  <a:schemeClr val="tx2"/>
                </a:solidFill>
              </a:rPr>
            </a:br>
            <a:r>
              <a:rPr lang="et-EE" sz="4800" dirty="0">
                <a:solidFill>
                  <a:schemeClr val="tx2"/>
                </a:solidFill>
              </a:rPr>
              <a:t>A</a:t>
            </a:r>
            <a:br>
              <a:rPr lang="et-EE" sz="4800" dirty="0">
                <a:solidFill>
                  <a:schemeClr val="tx2"/>
                </a:solidFill>
              </a:rPr>
            </a:br>
            <a:r>
              <a:rPr lang="et-EE" sz="4800" dirty="0">
                <a:solidFill>
                  <a:schemeClr val="tx2"/>
                </a:solidFill>
              </a:rPr>
              <a:t>D</a:t>
            </a:r>
            <a:endParaRPr lang="et-EE" sz="5400" dirty="0">
              <a:solidFill>
                <a:schemeClr val="tx2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326627"/>
              </p:ext>
            </p:extLst>
          </p:nvPr>
        </p:nvGraphicFramePr>
        <p:xfrm>
          <a:off x="2500298" y="273051"/>
          <a:ext cx="6186503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D9F955-B3B1-476E-88D9-1F37F9CA40AE}" type="datetime1">
              <a:rPr lang="et-EE" smtClean="0"/>
              <a:pPr>
                <a:defRPr/>
              </a:pPr>
              <a:t>05.05.2023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3042" y="6356351"/>
            <a:ext cx="6072230" cy="365125"/>
          </a:xfrm>
        </p:spPr>
        <p:txBody>
          <a:bodyPr/>
          <a:lstStyle/>
          <a:p>
            <a:pPr>
              <a:defRPr/>
            </a:pPr>
            <a:r>
              <a:rPr lang="fi-FI" sz="1200" dirty="0" err="1"/>
              <a:t>Päikeseenergia</a:t>
            </a:r>
            <a:r>
              <a:rPr lang="fi-FI" sz="1200" dirty="0"/>
              <a:t> </a:t>
            </a:r>
            <a:r>
              <a:rPr lang="fi-FI" sz="1200" dirty="0" err="1"/>
              <a:t>omatarbeks</a:t>
            </a:r>
            <a:r>
              <a:rPr lang="fi-FI" sz="1200" dirty="0"/>
              <a:t> </a:t>
            </a:r>
            <a:r>
              <a:rPr lang="fi-FI" sz="1200" dirty="0" err="1"/>
              <a:t>kasutamine</a:t>
            </a:r>
            <a:r>
              <a:rPr lang="fi-FI" sz="1200" dirty="0"/>
              <a:t>,</a:t>
            </a:r>
            <a:br>
              <a:rPr lang="fi-FI" sz="1200" dirty="0"/>
            </a:br>
            <a:r>
              <a:rPr lang="fi-FI" sz="1200" dirty="0" err="1"/>
              <a:t>salvestamise</a:t>
            </a:r>
            <a:r>
              <a:rPr lang="fi-FI" sz="1200" dirty="0"/>
              <a:t> </a:t>
            </a:r>
            <a:r>
              <a:rPr lang="fi-FI" sz="1200" dirty="0" err="1"/>
              <a:t>võimalused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Slaid </a:t>
            </a:r>
            <a:fld id="{A05924F9-326C-4F02-B3BB-0F5D756F2B1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DF90641-DAC3-4044-B544-010E9DBCF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5DF90641-DAC3-4044-B544-010E9DBCF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5DF90641-DAC3-4044-B544-010E9DBCF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52709D-A674-4B53-8403-A36655E6C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3B52709D-A674-4B53-8403-A36655E6C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3B52709D-A674-4B53-8403-A36655E6C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5CA451-B709-4AE4-827D-8F7583479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465CA451-B709-4AE4-827D-8F7583479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465CA451-B709-4AE4-827D-8F7583479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40B439-0705-42C9-8030-163619B23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5A40B439-0705-42C9-8030-163619B23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5A40B439-0705-42C9-8030-163619B23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A37F6C3-9FE5-D09F-333F-ACFA8785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Tasuvus (3)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0C62832C-502D-4499-A536-31400D91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1915D-EFF5-4D1C-AC2C-F37FD5714BA5}" type="datetime1">
              <a:rPr lang="et-EE" smtClean="0"/>
              <a:pPr>
                <a:defRPr/>
              </a:pPr>
              <a:t>05.05.2023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3BFD95DF-E217-91A5-172A-16523200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Päikeseenergia, salvestus, hooned</a:t>
            </a:r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613B5316-8F38-025B-44A2-B27A02E2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121A2-17C8-47FB-BBC6-C9C1AD091A8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C0D7F20C-A503-1332-773D-E60BE1321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27" y="1059234"/>
            <a:ext cx="8855968" cy="579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3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A37F6C3-9FE5-D09F-333F-ACFA8785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Liitumised elektrivõrguga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0C62832C-502D-4499-A536-31400D91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1915D-EFF5-4D1C-AC2C-F37FD5714BA5}" type="datetime1">
              <a:rPr lang="et-EE" smtClean="0"/>
              <a:pPr>
                <a:defRPr/>
              </a:pPr>
              <a:t>05.05.2023</a:t>
            </a:fld>
            <a:endParaRPr lang="en-US" dirty="0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3BFD95DF-E217-91A5-172A-16523200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z="1200" dirty="0" err="1"/>
              <a:t>Päikeseenergia</a:t>
            </a:r>
            <a:r>
              <a:rPr lang="fi-FI" sz="1200" dirty="0"/>
              <a:t> </a:t>
            </a:r>
            <a:r>
              <a:rPr lang="fi-FI" sz="1200" dirty="0" err="1"/>
              <a:t>omatarbeks</a:t>
            </a:r>
            <a:r>
              <a:rPr lang="fi-FI" sz="1200" dirty="0"/>
              <a:t> </a:t>
            </a:r>
            <a:r>
              <a:rPr lang="fi-FI" sz="1200" dirty="0" err="1"/>
              <a:t>kasutamine</a:t>
            </a:r>
            <a:r>
              <a:rPr lang="fi-FI" sz="1200" dirty="0"/>
              <a:t>,</a:t>
            </a:r>
            <a:br>
              <a:rPr lang="fi-FI" sz="1200" dirty="0"/>
            </a:br>
            <a:r>
              <a:rPr lang="fi-FI" sz="1200" dirty="0" err="1"/>
              <a:t>salvestamise</a:t>
            </a:r>
            <a:r>
              <a:rPr lang="fi-FI" sz="1200" dirty="0"/>
              <a:t> </a:t>
            </a:r>
            <a:r>
              <a:rPr lang="fi-FI" sz="1200" dirty="0" err="1"/>
              <a:t>võimalused</a:t>
            </a:r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613B5316-8F38-025B-44A2-B27A02E2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121A2-17C8-47FB-BBC6-C9C1AD091A8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Sisu kohatäide 7">
            <a:extLst>
              <a:ext uri="{FF2B5EF4-FFF2-40B4-BE49-F238E27FC236}">
                <a16:creationId xmlns:a16="http://schemas.microsoft.com/office/drawing/2014/main" id="{2DA840CD-D6CC-4640-3D4F-C5EF34A07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10" name="Pilt 9">
            <a:extLst>
              <a:ext uri="{FF2B5EF4-FFF2-40B4-BE49-F238E27FC236}">
                <a16:creationId xmlns:a16="http://schemas.microsoft.com/office/drawing/2014/main" id="{C7A2A18A-8C97-9973-43D3-FBEF7C137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36665"/>
            <a:ext cx="8011863" cy="33045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58DDFB-8387-87EF-C4FB-6C42A2315D8D}"/>
              </a:ext>
            </a:extLst>
          </p:cNvPr>
          <p:cNvSpPr txBox="1"/>
          <p:nvPr/>
        </p:nvSpPr>
        <p:spPr>
          <a:xfrm>
            <a:off x="5004048" y="1916832"/>
            <a:ext cx="28803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t-EE" sz="3200" dirty="0"/>
              <a:t>TARBIMINE</a:t>
            </a:r>
            <a:endParaRPr lang="en-GB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F74D95-C4D5-807B-7966-6E04B719D653}"/>
              </a:ext>
            </a:extLst>
          </p:cNvPr>
          <p:cNvSpPr txBox="1"/>
          <p:nvPr/>
        </p:nvSpPr>
        <p:spPr>
          <a:xfrm>
            <a:off x="592585" y="4586580"/>
            <a:ext cx="28803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t-EE" sz="3200" dirty="0"/>
              <a:t>TOOTMINE</a:t>
            </a:r>
            <a:endParaRPr lang="en-GB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8B7AB6-C23F-58AD-4363-9EE9A2BB8022}"/>
              </a:ext>
            </a:extLst>
          </p:cNvPr>
          <p:cNvSpPr txBox="1"/>
          <p:nvPr/>
        </p:nvSpPr>
        <p:spPr>
          <a:xfrm>
            <a:off x="5364088" y="3216851"/>
            <a:ext cx="18722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t-EE" dirty="0"/>
              <a:t>Liitumispunkti</a:t>
            </a:r>
          </a:p>
          <a:p>
            <a:pPr algn="ctr"/>
            <a:r>
              <a:rPr lang="et-EE" dirty="0"/>
              <a:t>arvesti</a:t>
            </a:r>
          </a:p>
        </p:txBody>
      </p:sp>
      <p:sp>
        <p:nvSpPr>
          <p:cNvPr id="12" name="Ristkülik 11">
            <a:extLst>
              <a:ext uri="{FF2B5EF4-FFF2-40B4-BE49-F238E27FC236}">
                <a16:creationId xmlns:a16="http://schemas.microsoft.com/office/drawing/2014/main" id="{1864C063-FCF1-59ED-3816-66DE2A42426F}"/>
              </a:ext>
            </a:extLst>
          </p:cNvPr>
          <p:cNvSpPr/>
          <p:nvPr/>
        </p:nvSpPr>
        <p:spPr>
          <a:xfrm>
            <a:off x="592585" y="3429000"/>
            <a:ext cx="2323231" cy="201622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Ristkülik 12">
            <a:extLst>
              <a:ext uri="{FF2B5EF4-FFF2-40B4-BE49-F238E27FC236}">
                <a16:creationId xmlns:a16="http://schemas.microsoft.com/office/drawing/2014/main" id="{CFE08812-A71C-E591-EA30-E9EC7D060921}"/>
              </a:ext>
            </a:extLst>
          </p:cNvPr>
          <p:cNvSpPr/>
          <p:nvPr/>
        </p:nvSpPr>
        <p:spPr>
          <a:xfrm>
            <a:off x="4039877" y="1704683"/>
            <a:ext cx="3556459" cy="100811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istkülik 13">
            <a:extLst>
              <a:ext uri="{FF2B5EF4-FFF2-40B4-BE49-F238E27FC236}">
                <a16:creationId xmlns:a16="http://schemas.microsoft.com/office/drawing/2014/main" id="{27AF2C42-8C40-A994-16AA-A743161F8DFD}"/>
              </a:ext>
            </a:extLst>
          </p:cNvPr>
          <p:cNvSpPr/>
          <p:nvPr/>
        </p:nvSpPr>
        <p:spPr>
          <a:xfrm>
            <a:off x="5436096" y="3176972"/>
            <a:ext cx="1646696" cy="140960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92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DF83D3A-88AF-D007-33D4-07F2A08E7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Liitumisvõimsused</a:t>
            </a:r>
            <a:endParaRPr lang="en-GB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53756CB-18E3-01C0-D8D5-927099108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AFEFC2FC-3A9F-8EF1-E9B4-C8B1FD767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1915D-EFF5-4D1C-AC2C-F37FD5714BA5}" type="datetime1">
              <a:rPr lang="et-EE" smtClean="0"/>
              <a:pPr>
                <a:defRPr/>
              </a:pPr>
              <a:t>05.05.2023</a:t>
            </a:fld>
            <a:endParaRPr lang="en-US" dirty="0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8C58F129-26ED-848D-EB13-AE2278F7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z="1200" dirty="0" err="1"/>
              <a:t>Päikeseenergia</a:t>
            </a:r>
            <a:r>
              <a:rPr lang="fi-FI" sz="1200" dirty="0"/>
              <a:t> </a:t>
            </a:r>
            <a:r>
              <a:rPr lang="fi-FI" sz="1200" dirty="0" err="1"/>
              <a:t>omatarbeks</a:t>
            </a:r>
            <a:r>
              <a:rPr lang="fi-FI" sz="1200" dirty="0"/>
              <a:t> </a:t>
            </a:r>
            <a:r>
              <a:rPr lang="fi-FI" sz="1200" dirty="0" err="1"/>
              <a:t>kasutamine</a:t>
            </a:r>
            <a:r>
              <a:rPr lang="fi-FI" sz="1200" dirty="0"/>
              <a:t>,</a:t>
            </a:r>
            <a:br>
              <a:rPr lang="fi-FI" sz="1200" dirty="0"/>
            </a:br>
            <a:r>
              <a:rPr lang="fi-FI" sz="1200" dirty="0" err="1"/>
              <a:t>salvestamise</a:t>
            </a:r>
            <a:r>
              <a:rPr lang="fi-FI" sz="1200" dirty="0"/>
              <a:t> </a:t>
            </a:r>
            <a:r>
              <a:rPr lang="fi-FI" sz="1200" dirty="0" err="1"/>
              <a:t>võimalused</a:t>
            </a:r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12523B6B-5635-2760-A106-444E9F76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121A2-17C8-47FB-BBC6-C9C1AD091A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D2E94B12-DEBE-5D08-44E5-AB3FEA6A5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8" t="18220" r="1964" b="10275"/>
          <a:stretch/>
        </p:blipFill>
        <p:spPr>
          <a:xfrm>
            <a:off x="323528" y="1700807"/>
            <a:ext cx="8640960" cy="3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8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DBDD295-D3B1-D8AD-CA06-25F6A9F5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t-EE" dirty="0"/>
              <a:t>Börsielektri maksumus</a:t>
            </a:r>
            <a:br>
              <a:rPr lang="et-EE" dirty="0"/>
            </a:br>
            <a:r>
              <a:rPr lang="et-EE" dirty="0"/>
              <a:t>05.05.2023 – 29.04.2023</a:t>
            </a:r>
            <a:endParaRPr lang="en-GB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F72C215A-15F5-0CC7-F2AF-B068CA8E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1915D-EFF5-4D1C-AC2C-F37FD5714BA5}" type="datetime1">
              <a:rPr lang="et-EE" smtClean="0"/>
              <a:pPr>
                <a:defRPr/>
              </a:pPr>
              <a:t>05.05.2023</a:t>
            </a:fld>
            <a:endParaRPr lang="en-US" dirty="0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69A14F3D-9F78-19EF-3A9A-EAEFDC24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z="1200" dirty="0" err="1"/>
              <a:t>Päikeseenergia</a:t>
            </a:r>
            <a:r>
              <a:rPr lang="fi-FI" sz="1200" dirty="0"/>
              <a:t> </a:t>
            </a:r>
            <a:r>
              <a:rPr lang="fi-FI" sz="1200" dirty="0" err="1"/>
              <a:t>omatarbeks</a:t>
            </a:r>
            <a:r>
              <a:rPr lang="fi-FI" sz="1200" dirty="0"/>
              <a:t> </a:t>
            </a:r>
            <a:r>
              <a:rPr lang="fi-FI" sz="1200" dirty="0" err="1"/>
              <a:t>kasutamine</a:t>
            </a:r>
            <a:r>
              <a:rPr lang="fi-FI" sz="1200" dirty="0"/>
              <a:t>,</a:t>
            </a:r>
            <a:br>
              <a:rPr lang="fi-FI" sz="1200" dirty="0"/>
            </a:br>
            <a:r>
              <a:rPr lang="fi-FI" sz="1200" dirty="0" err="1"/>
              <a:t>salvestamise</a:t>
            </a:r>
            <a:r>
              <a:rPr lang="fi-FI" sz="1200" dirty="0"/>
              <a:t> </a:t>
            </a:r>
            <a:r>
              <a:rPr lang="fi-FI" sz="1200" dirty="0" err="1"/>
              <a:t>võimalused</a:t>
            </a:r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DAFC36E7-30B5-CFF8-CE7D-6D4AE008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121A2-17C8-47FB-BBC6-C9C1AD091A8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53448E15-E61E-B19A-A825-23D892B88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12775"/>
            <a:ext cx="6707088" cy="47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3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C71097B-734C-28B4-8D4A-971DF7FEC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Salvestusvõimalused - soojus</a:t>
            </a:r>
            <a:endParaRPr lang="en-GB" dirty="0"/>
          </a:p>
        </p:txBody>
      </p:sp>
      <p:graphicFrame>
        <p:nvGraphicFramePr>
          <p:cNvPr id="7" name="Sisu kohatäide 6">
            <a:extLst>
              <a:ext uri="{FF2B5EF4-FFF2-40B4-BE49-F238E27FC236}">
                <a16:creationId xmlns:a16="http://schemas.microsoft.com/office/drawing/2014/main" id="{58CD7D6D-0D20-3B96-9063-5110C654BB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773885"/>
              </p:ext>
            </p:extLst>
          </p:nvPr>
        </p:nvGraphicFramePr>
        <p:xfrm>
          <a:off x="457200" y="1628800"/>
          <a:ext cx="85072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7A57EC8F-DBB1-45D4-5A8F-323268F1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1915D-EFF5-4D1C-AC2C-F37FD5714BA5}" type="datetime1">
              <a:rPr lang="et-EE" smtClean="0"/>
              <a:pPr>
                <a:defRPr/>
              </a:pPr>
              <a:t>05.05.2023</a:t>
            </a:fld>
            <a:endParaRPr lang="en-US" dirty="0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53E5C4B0-8CD1-6F6A-969B-7484EDB5B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err="1"/>
              <a:t>Päikeseenergia</a:t>
            </a:r>
            <a:r>
              <a:rPr lang="fi-FI" dirty="0"/>
              <a:t> </a:t>
            </a:r>
            <a:r>
              <a:rPr lang="fi-FI" dirty="0" err="1"/>
              <a:t>omatarbeks</a:t>
            </a:r>
            <a:r>
              <a:rPr lang="fi-FI" dirty="0"/>
              <a:t> </a:t>
            </a:r>
            <a:r>
              <a:rPr lang="fi-FI" dirty="0" err="1"/>
              <a:t>kasutamine</a:t>
            </a:r>
            <a:r>
              <a:rPr lang="fi-FI" dirty="0"/>
              <a:t>,</a:t>
            </a:r>
            <a:br>
              <a:rPr lang="fi-FI" dirty="0"/>
            </a:br>
            <a:r>
              <a:rPr lang="fi-FI" dirty="0" err="1"/>
              <a:t>salvestamise</a:t>
            </a:r>
            <a:r>
              <a:rPr lang="fi-FI" dirty="0"/>
              <a:t> </a:t>
            </a:r>
            <a:r>
              <a:rPr lang="fi-FI" dirty="0" err="1"/>
              <a:t>võimalused</a:t>
            </a:r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53222FD5-69E0-FDBB-8921-CDB5B633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121A2-17C8-47FB-BBC6-C9C1AD091A8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2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547F40-81CA-4AB6-B495-07476907B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55DE96-9471-48F7-93D1-BB98972AA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B904AE-5E7A-435B-B070-DB679A5B6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70DCB0-0EAE-4BC8-ACE6-1C4500C2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774293-600E-48A5-BB00-081C26B70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C535ED-BDB8-4531-BA07-2A052C59D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75834F-1FCE-439A-BE47-A88702156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DD00AF-4236-46B5-BE9F-4EF634D72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76A171-03E8-42CD-BA1C-1C85B23C3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B2FD09-D519-48F2-BD9D-46CC661F3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20C6FD-2CE8-47BA-B45B-02E4CDE9A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2EAE90-2B70-4927-B66A-A80B6FFA3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B00E60-B425-40E9-89E5-083423668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C3C0A6-84CC-4C33-84B7-E919C870A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8E5B95-B7A6-47AF-A668-37710451F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BE86B9-6E0E-431C-AA3E-9E24E9833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1FE493-A076-4709-8D50-A1131326C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D10430-DBB0-4DE1-A23A-AE81FDF76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C71097B-734C-28B4-8D4A-971DF7FEC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Salvestusvõimalused - elekter</a:t>
            </a:r>
            <a:endParaRPr lang="en-GB" dirty="0"/>
          </a:p>
        </p:txBody>
      </p:sp>
      <p:graphicFrame>
        <p:nvGraphicFramePr>
          <p:cNvPr id="7" name="Sisu kohatäide 6">
            <a:extLst>
              <a:ext uri="{FF2B5EF4-FFF2-40B4-BE49-F238E27FC236}">
                <a16:creationId xmlns:a16="http://schemas.microsoft.com/office/drawing/2014/main" id="{58CD7D6D-0D20-3B96-9063-5110C654BB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973388"/>
              </p:ext>
            </p:extLst>
          </p:nvPr>
        </p:nvGraphicFramePr>
        <p:xfrm>
          <a:off x="457200" y="1628800"/>
          <a:ext cx="85072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7A57EC8F-DBB1-45D4-5A8F-323268F1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1915D-EFF5-4D1C-AC2C-F37FD5714BA5}" type="datetime1">
              <a:rPr lang="et-EE" smtClean="0"/>
              <a:pPr>
                <a:defRPr/>
              </a:pPr>
              <a:t>05.05.2023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53E5C4B0-8CD1-6F6A-969B-7484EDB5B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err="1"/>
              <a:t>Päikeseenergia</a:t>
            </a:r>
            <a:r>
              <a:rPr lang="fi-FI" dirty="0"/>
              <a:t> </a:t>
            </a:r>
            <a:r>
              <a:rPr lang="fi-FI" dirty="0" err="1"/>
              <a:t>omatarbeks</a:t>
            </a:r>
            <a:r>
              <a:rPr lang="fi-FI" dirty="0"/>
              <a:t> </a:t>
            </a:r>
            <a:r>
              <a:rPr lang="fi-FI" dirty="0" err="1"/>
              <a:t>kasutamine</a:t>
            </a:r>
            <a:r>
              <a:rPr lang="fi-FI" dirty="0"/>
              <a:t>,</a:t>
            </a:r>
            <a:br>
              <a:rPr lang="fi-FI" dirty="0"/>
            </a:br>
            <a:r>
              <a:rPr lang="fi-FI" dirty="0" err="1"/>
              <a:t>salvestamise</a:t>
            </a:r>
            <a:r>
              <a:rPr lang="fi-FI" dirty="0"/>
              <a:t> </a:t>
            </a:r>
            <a:r>
              <a:rPr lang="fi-FI" dirty="0" err="1"/>
              <a:t>võimalused</a:t>
            </a:r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53222FD5-69E0-FDBB-8921-CDB5B633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121A2-17C8-47FB-BBC6-C9C1AD091A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7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55DE96-9471-48F7-93D1-BB98972AA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B60A6A-CC36-4C04-A0C6-A74067175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6060D9-AC37-4064-B417-B39A83DE6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F13F7F-05D4-4AB8-9AD6-F70FA7393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D0CDD4-F36C-445F-8B1E-BA4F03647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790085-89BD-41C4-8F4D-C4EA57B3A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476D41-8D58-45E5-81E3-48402DFF7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DED757-2B0A-41C8-9B45-A727C9BE9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B5AC65-898D-4EA9-9942-533263A73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13A451-3730-4B35-A51D-7E453B8CD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59F6EC-2A96-43D6-A239-7799EE53C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4739B-A846-459C-BCFA-FB40411BA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FD940F-5F3E-49DE-98F5-66D53F5BE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943640-BF3E-43C8-B190-451376AE8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FBC810-43F3-4300-8A8A-4C32293F2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EF76FE-3264-4FBA-B6AA-34A078E69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C3E353-5365-46B4-AA15-9382EA2EA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F1310D-57C4-431A-B5F0-88463855B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C885CD-7954-4683-A438-E2E11CCF4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26C213-27B0-41AA-91A9-30F1C4370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F8EAE9-E016-4D52-A390-37A557001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56A8E8-8DD9-41A7-8095-EE5D75080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229611-4A1B-47C0-81A3-BF6EF90BD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4C7A055-E9BB-8702-BFE0-F7D251B52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Vee otse soojendamine</a:t>
            </a:r>
            <a:endParaRPr lang="en-GB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7F66B0C1-859D-6535-EB80-6167F85EF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1915D-EFF5-4D1C-AC2C-F37FD5714BA5}" type="datetime1">
              <a:rPr lang="et-EE" smtClean="0"/>
              <a:pPr>
                <a:defRPr/>
              </a:pPr>
              <a:t>05.05.2023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717ACE1A-3D3B-DCEC-2340-75A0326A8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Tehnilised ja sotsiaalsed võimalused energiakasutuse alandamiseks - Helioest OÜ</a:t>
            </a:r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7ECA5B58-E0E5-5287-A922-99C40315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121A2-17C8-47FB-BBC6-C9C1AD091A8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050" name="Picture 2" descr="Fronius Ohmpilot | SW Energia Oy">
            <a:extLst>
              <a:ext uri="{FF2B5EF4-FFF2-40B4-BE49-F238E27FC236}">
                <a16:creationId xmlns:a16="http://schemas.microsoft.com/office/drawing/2014/main" id="{3AAF629E-F985-92C1-3E9F-0564032C4C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286669"/>
            <a:ext cx="8585099" cy="42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stkülik 6">
            <a:extLst>
              <a:ext uri="{FF2B5EF4-FFF2-40B4-BE49-F238E27FC236}">
                <a16:creationId xmlns:a16="http://schemas.microsoft.com/office/drawing/2014/main" id="{A652E6ED-06C5-DB82-5F10-6B51D4C9797F}"/>
              </a:ext>
            </a:extLst>
          </p:cNvPr>
          <p:cNvSpPr/>
          <p:nvPr/>
        </p:nvSpPr>
        <p:spPr>
          <a:xfrm>
            <a:off x="611560" y="2780928"/>
            <a:ext cx="3312368" cy="1080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74320CCE-44D6-F355-E664-16C003379FA4}"/>
              </a:ext>
            </a:extLst>
          </p:cNvPr>
          <p:cNvSpPr/>
          <p:nvPr/>
        </p:nvSpPr>
        <p:spPr>
          <a:xfrm>
            <a:off x="579592" y="2429669"/>
            <a:ext cx="2768272" cy="1080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200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A37F6C3-9FE5-D09F-333F-ACFA8785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Tasuvus – salvestusega 50kWh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0C62832C-502D-4499-A536-31400D91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1915D-EFF5-4D1C-AC2C-F37FD5714BA5}" type="datetime1">
              <a:rPr lang="et-EE" smtClean="0"/>
              <a:pPr>
                <a:defRPr/>
              </a:pPr>
              <a:t>05.05.2023</a:t>
            </a:fld>
            <a:endParaRPr lang="en-US" dirty="0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3BFD95DF-E217-91A5-172A-16523200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3608040" cy="365125"/>
          </a:xfrm>
        </p:spPr>
        <p:txBody>
          <a:bodyPr/>
          <a:lstStyle/>
          <a:p>
            <a:pPr>
              <a:defRPr/>
            </a:pPr>
            <a:r>
              <a:rPr lang="fi-FI" sz="1200" dirty="0" err="1"/>
              <a:t>Päikeseenergia</a:t>
            </a:r>
            <a:r>
              <a:rPr lang="fi-FI" sz="1200" dirty="0"/>
              <a:t> </a:t>
            </a:r>
            <a:r>
              <a:rPr lang="fi-FI" sz="1200" dirty="0" err="1"/>
              <a:t>omatarbeks</a:t>
            </a:r>
            <a:r>
              <a:rPr lang="fi-FI" sz="1200" dirty="0"/>
              <a:t> </a:t>
            </a:r>
            <a:r>
              <a:rPr lang="fi-FI" sz="1200" dirty="0" err="1"/>
              <a:t>kasutamine</a:t>
            </a:r>
            <a:r>
              <a:rPr lang="fi-FI" sz="1200" dirty="0"/>
              <a:t>,</a:t>
            </a:r>
            <a:br>
              <a:rPr lang="fi-FI" sz="1200" dirty="0"/>
            </a:br>
            <a:r>
              <a:rPr lang="fi-FI" sz="1200" dirty="0" err="1"/>
              <a:t>salvestamise</a:t>
            </a:r>
            <a:r>
              <a:rPr lang="fi-FI" sz="1200" dirty="0"/>
              <a:t> </a:t>
            </a:r>
            <a:r>
              <a:rPr lang="fi-FI" sz="1200" dirty="0" err="1"/>
              <a:t>võimalused</a:t>
            </a:r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613B5316-8F38-025B-44A2-B27A02E2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121A2-17C8-47FB-BBC6-C9C1AD091A8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" name="Pilt 9">
            <a:extLst>
              <a:ext uri="{FF2B5EF4-FFF2-40B4-BE49-F238E27FC236}">
                <a16:creationId xmlns:a16="http://schemas.microsoft.com/office/drawing/2014/main" id="{0E56305F-AECD-E474-E98B-36E37C2E9F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19233" r="20475" b="20699"/>
          <a:stretch/>
        </p:blipFill>
        <p:spPr>
          <a:xfrm>
            <a:off x="1115616" y="1556792"/>
            <a:ext cx="721762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79490"/>
      </p:ext>
    </p:extLst>
  </p:cSld>
  <p:clrMapOvr>
    <a:masterClrMapping/>
  </p:clrMapOvr>
</p:sld>
</file>

<file path=ppt/theme/theme1.xml><?xml version="1.0" encoding="utf-8"?>
<a:theme xmlns:a="http://schemas.openxmlformats.org/drawingml/2006/main" name="Ettekan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Ettekanne</Template>
  <TotalTime>815</TotalTime>
  <Words>309</Words>
  <Application>Microsoft Office PowerPoint</Application>
  <PresentationFormat>Ekraaniseanss (4:3)</PresentationFormat>
  <Paragraphs>114</Paragraphs>
  <Slides>20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20</vt:i4>
      </vt:variant>
    </vt:vector>
  </HeadingPairs>
  <TitlesOfParts>
    <vt:vector size="23" baseType="lpstr">
      <vt:lpstr>Arial</vt:lpstr>
      <vt:lpstr>Calibri</vt:lpstr>
      <vt:lpstr>Ettekanne</vt:lpstr>
      <vt:lpstr>Päikeseenergia omatarbeks kasutamine, salvestamise võimalused</vt:lpstr>
      <vt:lpstr>T E E M A D</vt:lpstr>
      <vt:lpstr>Liitumised elektrivõrguga</vt:lpstr>
      <vt:lpstr>Liitumisvõimsused</vt:lpstr>
      <vt:lpstr>Börsielektri maksumus 05.05.2023 – 29.04.2023</vt:lpstr>
      <vt:lpstr>Salvestusvõimalused - soojus</vt:lpstr>
      <vt:lpstr>Salvestusvõimalused - elekter</vt:lpstr>
      <vt:lpstr>Vee otse soojendamine</vt:lpstr>
      <vt:lpstr>Tasuvus – salvestusega 50kWh</vt:lpstr>
      <vt:lpstr>Tasuvus ilma salvestuseta</vt:lpstr>
      <vt:lpstr>Tasuvus – salvestusega 50kWh</vt:lpstr>
      <vt:lpstr>Generaator(tagavara) süsteemid</vt:lpstr>
      <vt:lpstr>Tänan kuulamast!</vt:lpstr>
      <vt:lpstr>PEJ energiatootlikkus</vt:lpstr>
      <vt:lpstr>PEJ energiatootlikkus - suund</vt:lpstr>
      <vt:lpstr>PEJ energiatootlikkus - kaldenurk</vt:lpstr>
      <vt:lpstr>Tehnilised lahendused, probleemid</vt:lpstr>
      <vt:lpstr>Tasuvus (1)</vt:lpstr>
      <vt:lpstr>Tasuvus (2)</vt:lpstr>
      <vt:lpstr>Tasuvus (3)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Priit Pikk</dc:creator>
  <cp:lastModifiedBy>Raiko Treirat</cp:lastModifiedBy>
  <cp:revision>46</cp:revision>
  <dcterms:created xsi:type="dcterms:W3CDTF">2010-02-24T22:15:14Z</dcterms:created>
  <dcterms:modified xsi:type="dcterms:W3CDTF">2023-05-05T12:23:03Z</dcterms:modified>
</cp:coreProperties>
</file>