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74" r:id="rId6"/>
    <p:sldId id="284" r:id="rId7"/>
    <p:sldId id="275" r:id="rId8"/>
    <p:sldId id="285" r:id="rId9"/>
    <p:sldId id="276" r:id="rId10"/>
    <p:sldId id="286" r:id="rId11"/>
    <p:sldId id="283" r:id="rId12"/>
    <p:sldId id="277" r:id="rId13"/>
    <p:sldId id="267" r:id="rId14"/>
    <p:sldId id="279" r:id="rId15"/>
    <p:sldId id="273" r:id="rId16"/>
    <p:sldId id="269" r:id="rId17"/>
  </p:sldIdLst>
  <p:sldSz cx="13125450" cy="7315200"/>
  <p:notesSz cx="7315200" cy="1312545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ontserrat" panose="00000500000000000000" pitchFamily="2" charset="0"/>
      <p:regular r:id="rId23"/>
      <p:bold r:id="rId24"/>
      <p:italic r:id="rId25"/>
      <p:boldItalic r:id="rId26"/>
    </p:embeddedFont>
    <p:embeddedFont>
      <p:font typeface="Montserrat Bold" panose="00000800000000000000" charset="0"/>
      <p:bold r:id="rId27"/>
      <p:italic r:id="rId28"/>
      <p:boldItalic r:id="rId29"/>
    </p:embeddedFont>
    <p:embeddedFont>
      <p:font typeface="Montserrat Medium" panose="00000600000000000000" pitchFamily="2" charset="0"/>
      <p:regular r:id="rId30"/>
      <p:italic r:id="rId31"/>
    </p:embeddedFont>
    <p:embeddedFont>
      <p:font typeface="Montserrat Regular" panose="00000500000000000000" charset="0"/>
      <p:regular r:id="rId32"/>
      <p:bold r:id="rId33"/>
      <p:italic r:id="rId34"/>
      <p:boldItalic r:id="rId35"/>
    </p:embeddedFont>
    <p:embeddedFont>
      <p:font typeface="Montserrat SemiBold" panose="00000700000000000000" pitchFamily="2" charset="0"/>
      <p:regular r:id="rId36"/>
      <p:bold r:id="rId37"/>
      <p:italic r:id="rId38"/>
      <p:boldItalic r:id="rId3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C655"/>
    <a:srgbClr val="004F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0FC004-820F-4C32-8303-0073B1433FD4}" v="18" dt="2023-06-15T14:45:22.9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515" autoAdjust="0"/>
  </p:normalViewPr>
  <p:slideViewPr>
    <p:cSldViewPr snapToGrid="0">
      <p:cViewPr varScale="1">
        <p:scale>
          <a:sx n="100" d="100"/>
          <a:sy n="100" d="100"/>
        </p:scale>
        <p:origin x="660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0" Type="http://schemas.openxmlformats.org/officeDocument/2006/relationships/font" Target="fonts/font2.fntdata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Tsarjova" userId="2df0227b-b9a1-485a-b66c-145f2c64d0f2" providerId="ADAL" clId="{560FC004-820F-4C32-8303-0073B1433FD4}"/>
    <pc:docChg chg="undo custSel addSld delSld modSld sldOrd">
      <pc:chgData name="Maria Tsarjova" userId="2df0227b-b9a1-485a-b66c-145f2c64d0f2" providerId="ADAL" clId="{560FC004-820F-4C32-8303-0073B1433FD4}" dt="2023-06-16T08:57:01.183" v="577" actId="20577"/>
      <pc:docMkLst>
        <pc:docMk/>
      </pc:docMkLst>
      <pc:sldChg chg="ord">
        <pc:chgData name="Maria Tsarjova" userId="2df0227b-b9a1-485a-b66c-145f2c64d0f2" providerId="ADAL" clId="{560FC004-820F-4C32-8303-0073B1433FD4}" dt="2023-06-13T12:28:18.964" v="1"/>
        <pc:sldMkLst>
          <pc:docMk/>
          <pc:sldMk cId="0" sldId="256"/>
        </pc:sldMkLst>
      </pc:sldChg>
      <pc:sldChg chg="del">
        <pc:chgData name="Maria Tsarjova" userId="2df0227b-b9a1-485a-b66c-145f2c64d0f2" providerId="ADAL" clId="{560FC004-820F-4C32-8303-0073B1433FD4}" dt="2023-06-16T08:05:29.873" v="538" actId="2696"/>
        <pc:sldMkLst>
          <pc:docMk/>
          <pc:sldMk cId="0" sldId="258"/>
        </pc:sldMkLst>
      </pc:sldChg>
      <pc:sldChg chg="addSp delSp add del mod ord">
        <pc:chgData name="Maria Tsarjova" userId="2df0227b-b9a1-485a-b66c-145f2c64d0f2" providerId="ADAL" clId="{560FC004-820F-4C32-8303-0073B1433FD4}" dt="2023-06-15T13:24:42.433" v="423" actId="2696"/>
        <pc:sldMkLst>
          <pc:docMk/>
          <pc:sldMk cId="0" sldId="261"/>
        </pc:sldMkLst>
        <pc:spChg chg="add del">
          <ac:chgData name="Maria Tsarjova" userId="2df0227b-b9a1-485a-b66c-145f2c64d0f2" providerId="ADAL" clId="{560FC004-820F-4C32-8303-0073B1433FD4}" dt="2023-06-15T13:23:42.205" v="409" actId="21"/>
          <ac:spMkLst>
            <pc:docMk/>
            <pc:sldMk cId="0" sldId="261"/>
            <ac:spMk id="41" creationId="{E2DBFE3D-76CD-5058-FC67-EABD7B0BE6EE}"/>
          </ac:spMkLst>
        </pc:spChg>
        <pc:spChg chg="add del">
          <ac:chgData name="Maria Tsarjova" userId="2df0227b-b9a1-485a-b66c-145f2c64d0f2" providerId="ADAL" clId="{560FC004-820F-4C32-8303-0073B1433FD4}" dt="2023-06-15T13:23:42.205" v="409" actId="21"/>
          <ac:spMkLst>
            <pc:docMk/>
            <pc:sldMk cId="0" sldId="261"/>
            <ac:spMk id="42" creationId="{77B5C8ED-0FEA-EF01-75CA-92599F89703B}"/>
          </ac:spMkLst>
        </pc:spChg>
        <pc:spChg chg="add del">
          <ac:chgData name="Maria Tsarjova" userId="2df0227b-b9a1-485a-b66c-145f2c64d0f2" providerId="ADAL" clId="{560FC004-820F-4C32-8303-0073B1433FD4}" dt="2023-06-15T13:23:42.205" v="409" actId="21"/>
          <ac:spMkLst>
            <pc:docMk/>
            <pc:sldMk cId="0" sldId="261"/>
            <ac:spMk id="43" creationId="{70ADB2B5-AE3C-2FA6-CF15-863D36AC8A62}"/>
          </ac:spMkLst>
        </pc:spChg>
        <pc:spChg chg="add del">
          <ac:chgData name="Maria Tsarjova" userId="2df0227b-b9a1-485a-b66c-145f2c64d0f2" providerId="ADAL" clId="{560FC004-820F-4C32-8303-0073B1433FD4}" dt="2023-06-15T13:23:42.205" v="409" actId="21"/>
          <ac:spMkLst>
            <pc:docMk/>
            <pc:sldMk cId="0" sldId="261"/>
            <ac:spMk id="44" creationId="{1B249370-3BB3-E23F-93D4-2D2E01CACBCB}"/>
          </ac:spMkLst>
        </pc:spChg>
        <pc:spChg chg="add del">
          <ac:chgData name="Maria Tsarjova" userId="2df0227b-b9a1-485a-b66c-145f2c64d0f2" providerId="ADAL" clId="{560FC004-820F-4C32-8303-0073B1433FD4}" dt="2023-06-15T13:23:42.205" v="409" actId="21"/>
          <ac:spMkLst>
            <pc:docMk/>
            <pc:sldMk cId="0" sldId="261"/>
            <ac:spMk id="45" creationId="{FADCCB16-0CC8-03F3-9F3C-C7FB08E92D34}"/>
          </ac:spMkLst>
        </pc:spChg>
        <pc:spChg chg="add del">
          <ac:chgData name="Maria Tsarjova" userId="2df0227b-b9a1-485a-b66c-145f2c64d0f2" providerId="ADAL" clId="{560FC004-820F-4C32-8303-0073B1433FD4}" dt="2023-06-15T13:23:42.205" v="409" actId="21"/>
          <ac:spMkLst>
            <pc:docMk/>
            <pc:sldMk cId="0" sldId="261"/>
            <ac:spMk id="46" creationId="{E6102A7A-D362-DE6A-B93E-9953E83AB1CD}"/>
          </ac:spMkLst>
        </pc:spChg>
        <pc:spChg chg="add del">
          <ac:chgData name="Maria Tsarjova" userId="2df0227b-b9a1-485a-b66c-145f2c64d0f2" providerId="ADAL" clId="{560FC004-820F-4C32-8303-0073B1433FD4}" dt="2023-06-15T13:23:42.205" v="409" actId="21"/>
          <ac:spMkLst>
            <pc:docMk/>
            <pc:sldMk cId="0" sldId="261"/>
            <ac:spMk id="47" creationId="{17529214-7DFB-1FE0-97CA-47092B20C0DF}"/>
          </ac:spMkLst>
        </pc:spChg>
        <pc:spChg chg="add del">
          <ac:chgData name="Maria Tsarjova" userId="2df0227b-b9a1-485a-b66c-145f2c64d0f2" providerId="ADAL" clId="{560FC004-820F-4C32-8303-0073B1433FD4}" dt="2023-06-15T13:23:42.205" v="409" actId="21"/>
          <ac:spMkLst>
            <pc:docMk/>
            <pc:sldMk cId="0" sldId="261"/>
            <ac:spMk id="48" creationId="{570B67E6-79BA-0FA4-6755-9B1A428AF63E}"/>
          </ac:spMkLst>
        </pc:spChg>
        <pc:spChg chg="add del">
          <ac:chgData name="Maria Tsarjova" userId="2df0227b-b9a1-485a-b66c-145f2c64d0f2" providerId="ADAL" clId="{560FC004-820F-4C32-8303-0073B1433FD4}" dt="2023-06-15T13:23:42.205" v="409" actId="21"/>
          <ac:spMkLst>
            <pc:docMk/>
            <pc:sldMk cId="0" sldId="261"/>
            <ac:spMk id="49" creationId="{1785C872-9683-861C-4194-D5DCB29BC565}"/>
          </ac:spMkLst>
        </pc:spChg>
        <pc:spChg chg="add del">
          <ac:chgData name="Maria Tsarjova" userId="2df0227b-b9a1-485a-b66c-145f2c64d0f2" providerId="ADAL" clId="{560FC004-820F-4C32-8303-0073B1433FD4}" dt="2023-06-15T13:23:42.205" v="409" actId="21"/>
          <ac:spMkLst>
            <pc:docMk/>
            <pc:sldMk cId="0" sldId="261"/>
            <ac:spMk id="50" creationId="{347483E6-FB1C-C8FC-8590-3292C2A63C5D}"/>
          </ac:spMkLst>
        </pc:spChg>
        <pc:spChg chg="add del">
          <ac:chgData name="Maria Tsarjova" userId="2df0227b-b9a1-485a-b66c-145f2c64d0f2" providerId="ADAL" clId="{560FC004-820F-4C32-8303-0073B1433FD4}" dt="2023-06-15T13:23:42.205" v="409" actId="21"/>
          <ac:spMkLst>
            <pc:docMk/>
            <pc:sldMk cId="0" sldId="261"/>
            <ac:spMk id="51" creationId="{071436B5-3155-9B22-B387-3FE4AD754587}"/>
          </ac:spMkLst>
        </pc:spChg>
        <pc:spChg chg="add del">
          <ac:chgData name="Maria Tsarjova" userId="2df0227b-b9a1-485a-b66c-145f2c64d0f2" providerId="ADAL" clId="{560FC004-820F-4C32-8303-0073B1433FD4}" dt="2023-06-15T13:23:42.205" v="409" actId="21"/>
          <ac:spMkLst>
            <pc:docMk/>
            <pc:sldMk cId="0" sldId="261"/>
            <ac:spMk id="52" creationId="{253F9065-26BC-CFFC-3FA5-72B7BE8E927F}"/>
          </ac:spMkLst>
        </pc:spChg>
        <pc:spChg chg="add del">
          <ac:chgData name="Maria Tsarjova" userId="2df0227b-b9a1-485a-b66c-145f2c64d0f2" providerId="ADAL" clId="{560FC004-820F-4C32-8303-0073B1433FD4}" dt="2023-06-15T13:23:42.205" v="409" actId="21"/>
          <ac:spMkLst>
            <pc:docMk/>
            <pc:sldMk cId="0" sldId="261"/>
            <ac:spMk id="53" creationId="{44A083AF-699D-880A-7EB3-D9E736ED8C97}"/>
          </ac:spMkLst>
        </pc:spChg>
        <pc:picChg chg="add del">
          <ac:chgData name="Maria Tsarjova" userId="2df0227b-b9a1-485a-b66c-145f2c64d0f2" providerId="ADAL" clId="{560FC004-820F-4C32-8303-0073B1433FD4}" dt="2023-06-15T13:23:42.205" v="409" actId="21"/>
          <ac:picMkLst>
            <pc:docMk/>
            <pc:sldMk cId="0" sldId="261"/>
            <ac:picMk id="2" creationId="{2C711743-F69D-EFD4-F16D-169D357B3C6E}"/>
          </ac:picMkLst>
        </pc:picChg>
        <pc:picChg chg="add del">
          <ac:chgData name="Maria Tsarjova" userId="2df0227b-b9a1-485a-b66c-145f2c64d0f2" providerId="ADAL" clId="{560FC004-820F-4C32-8303-0073B1433FD4}" dt="2023-06-15T13:23:42.205" v="409" actId="21"/>
          <ac:picMkLst>
            <pc:docMk/>
            <pc:sldMk cId="0" sldId="261"/>
            <ac:picMk id="3" creationId="{270DC6F9-ED81-AE92-6591-5F600EA65FF2}"/>
          </ac:picMkLst>
        </pc:picChg>
        <pc:picChg chg="add del">
          <ac:chgData name="Maria Tsarjova" userId="2df0227b-b9a1-485a-b66c-145f2c64d0f2" providerId="ADAL" clId="{560FC004-820F-4C32-8303-0073B1433FD4}" dt="2023-06-15T13:23:42.205" v="409" actId="21"/>
          <ac:picMkLst>
            <pc:docMk/>
            <pc:sldMk cId="0" sldId="261"/>
            <ac:picMk id="30" creationId="{3695D60E-64FA-F5AF-0E22-8916645C133C}"/>
          </ac:picMkLst>
        </pc:picChg>
        <pc:picChg chg="add del">
          <ac:chgData name="Maria Tsarjova" userId="2df0227b-b9a1-485a-b66c-145f2c64d0f2" providerId="ADAL" clId="{560FC004-820F-4C32-8303-0073B1433FD4}" dt="2023-06-15T13:23:42.205" v="409" actId="21"/>
          <ac:picMkLst>
            <pc:docMk/>
            <pc:sldMk cId="0" sldId="261"/>
            <ac:picMk id="31" creationId="{A0F8B859-6918-7716-2D92-08862124491F}"/>
          </ac:picMkLst>
        </pc:picChg>
        <pc:picChg chg="add del">
          <ac:chgData name="Maria Tsarjova" userId="2df0227b-b9a1-485a-b66c-145f2c64d0f2" providerId="ADAL" clId="{560FC004-820F-4C32-8303-0073B1433FD4}" dt="2023-06-15T13:23:42.205" v="409" actId="21"/>
          <ac:picMkLst>
            <pc:docMk/>
            <pc:sldMk cId="0" sldId="261"/>
            <ac:picMk id="32" creationId="{661F858C-AD5B-E1D8-BF78-0F636E0E8A98}"/>
          </ac:picMkLst>
        </pc:picChg>
        <pc:picChg chg="add del">
          <ac:chgData name="Maria Tsarjova" userId="2df0227b-b9a1-485a-b66c-145f2c64d0f2" providerId="ADAL" clId="{560FC004-820F-4C32-8303-0073B1433FD4}" dt="2023-06-15T13:23:42.205" v="409" actId="21"/>
          <ac:picMkLst>
            <pc:docMk/>
            <pc:sldMk cId="0" sldId="261"/>
            <ac:picMk id="33" creationId="{142FEC86-F5BA-9A8C-C0F7-FCA03F362B9D}"/>
          </ac:picMkLst>
        </pc:picChg>
        <pc:picChg chg="add del">
          <ac:chgData name="Maria Tsarjova" userId="2df0227b-b9a1-485a-b66c-145f2c64d0f2" providerId="ADAL" clId="{560FC004-820F-4C32-8303-0073B1433FD4}" dt="2023-06-15T13:23:42.205" v="409" actId="21"/>
          <ac:picMkLst>
            <pc:docMk/>
            <pc:sldMk cId="0" sldId="261"/>
            <ac:picMk id="34" creationId="{02699C2C-508A-2A5C-BECC-EE11D72DBF2A}"/>
          </ac:picMkLst>
        </pc:picChg>
        <pc:picChg chg="add del">
          <ac:chgData name="Maria Tsarjova" userId="2df0227b-b9a1-485a-b66c-145f2c64d0f2" providerId="ADAL" clId="{560FC004-820F-4C32-8303-0073B1433FD4}" dt="2023-06-15T13:23:42.205" v="409" actId="21"/>
          <ac:picMkLst>
            <pc:docMk/>
            <pc:sldMk cId="0" sldId="261"/>
            <ac:picMk id="35" creationId="{696D6E28-EA14-ED1A-96E3-005E30DB6C51}"/>
          </ac:picMkLst>
        </pc:picChg>
        <pc:picChg chg="add del">
          <ac:chgData name="Maria Tsarjova" userId="2df0227b-b9a1-485a-b66c-145f2c64d0f2" providerId="ADAL" clId="{560FC004-820F-4C32-8303-0073B1433FD4}" dt="2023-06-15T13:23:42.205" v="409" actId="21"/>
          <ac:picMkLst>
            <pc:docMk/>
            <pc:sldMk cId="0" sldId="261"/>
            <ac:picMk id="36" creationId="{7C17404F-97B4-F0A0-2C71-2B9E825D1153}"/>
          </ac:picMkLst>
        </pc:picChg>
        <pc:picChg chg="add del">
          <ac:chgData name="Maria Tsarjova" userId="2df0227b-b9a1-485a-b66c-145f2c64d0f2" providerId="ADAL" clId="{560FC004-820F-4C32-8303-0073B1433FD4}" dt="2023-06-15T13:23:42.205" v="409" actId="21"/>
          <ac:picMkLst>
            <pc:docMk/>
            <pc:sldMk cId="0" sldId="261"/>
            <ac:picMk id="37" creationId="{DC6D0A5C-0A50-9A09-F4D0-4730E8F318A0}"/>
          </ac:picMkLst>
        </pc:picChg>
        <pc:picChg chg="add del">
          <ac:chgData name="Maria Tsarjova" userId="2df0227b-b9a1-485a-b66c-145f2c64d0f2" providerId="ADAL" clId="{560FC004-820F-4C32-8303-0073B1433FD4}" dt="2023-06-15T13:23:42.205" v="409" actId="21"/>
          <ac:picMkLst>
            <pc:docMk/>
            <pc:sldMk cId="0" sldId="261"/>
            <ac:picMk id="38" creationId="{301F24F3-6FD2-B18A-C9DF-57BBD3453220}"/>
          </ac:picMkLst>
        </pc:picChg>
        <pc:picChg chg="add del">
          <ac:chgData name="Maria Tsarjova" userId="2df0227b-b9a1-485a-b66c-145f2c64d0f2" providerId="ADAL" clId="{560FC004-820F-4C32-8303-0073B1433FD4}" dt="2023-06-15T13:23:42.205" v="409" actId="21"/>
          <ac:picMkLst>
            <pc:docMk/>
            <pc:sldMk cId="0" sldId="261"/>
            <ac:picMk id="40" creationId="{CE40B50F-0810-6E4B-BF52-6D19D3C0BFE8}"/>
          </ac:picMkLst>
        </pc:picChg>
      </pc:sldChg>
      <pc:sldChg chg="del">
        <pc:chgData name="Maria Tsarjova" userId="2df0227b-b9a1-485a-b66c-145f2c64d0f2" providerId="ADAL" clId="{560FC004-820F-4C32-8303-0073B1433FD4}" dt="2023-06-15T14:13:06.882" v="431" actId="2696"/>
        <pc:sldMkLst>
          <pc:docMk/>
          <pc:sldMk cId="0" sldId="264"/>
        </pc:sldMkLst>
      </pc:sldChg>
      <pc:sldChg chg="del">
        <pc:chgData name="Maria Tsarjova" userId="2df0227b-b9a1-485a-b66c-145f2c64d0f2" providerId="ADAL" clId="{560FC004-820F-4C32-8303-0073B1433FD4}" dt="2023-06-16T08:05:32.893" v="539" actId="2696"/>
        <pc:sldMkLst>
          <pc:docMk/>
          <pc:sldMk cId="0" sldId="265"/>
        </pc:sldMkLst>
      </pc:sldChg>
      <pc:sldChg chg="del">
        <pc:chgData name="Maria Tsarjova" userId="2df0227b-b9a1-485a-b66c-145f2c64d0f2" providerId="ADAL" clId="{560FC004-820F-4C32-8303-0073B1433FD4}" dt="2023-06-16T08:05:34.942" v="540" actId="2696"/>
        <pc:sldMkLst>
          <pc:docMk/>
          <pc:sldMk cId="0" sldId="268"/>
        </pc:sldMkLst>
      </pc:sldChg>
      <pc:sldChg chg="modSp mod">
        <pc:chgData name="Maria Tsarjova" userId="2df0227b-b9a1-485a-b66c-145f2c64d0f2" providerId="ADAL" clId="{560FC004-820F-4C32-8303-0073B1433FD4}" dt="2023-06-16T08:57:01.183" v="577" actId="20577"/>
        <pc:sldMkLst>
          <pc:docMk/>
          <pc:sldMk cId="0" sldId="269"/>
        </pc:sldMkLst>
        <pc:spChg chg="mod">
          <ac:chgData name="Maria Tsarjova" userId="2df0227b-b9a1-485a-b66c-145f2c64d0f2" providerId="ADAL" clId="{560FC004-820F-4C32-8303-0073B1433FD4}" dt="2023-06-15T14:18:05.966" v="520" actId="1076"/>
          <ac:spMkLst>
            <pc:docMk/>
            <pc:sldMk cId="0" sldId="269"/>
            <ac:spMk id="12" creationId="{6FBEAF57-4A9A-B5CB-668A-C13BB75AE1E3}"/>
          </ac:spMkLst>
        </pc:spChg>
        <pc:spChg chg="mod">
          <ac:chgData name="Maria Tsarjova" userId="2df0227b-b9a1-485a-b66c-145f2c64d0f2" providerId="ADAL" clId="{560FC004-820F-4C32-8303-0073B1433FD4}" dt="2023-06-16T08:57:01.183" v="577" actId="20577"/>
          <ac:spMkLst>
            <pc:docMk/>
            <pc:sldMk cId="0" sldId="269"/>
            <ac:spMk id="13" creationId="{F38B45D4-FF2C-137E-B427-2652DD2D3D3C}"/>
          </ac:spMkLst>
        </pc:spChg>
      </pc:sldChg>
      <pc:sldChg chg="modSp mod">
        <pc:chgData name="Maria Tsarjova" userId="2df0227b-b9a1-485a-b66c-145f2c64d0f2" providerId="ADAL" clId="{560FC004-820F-4C32-8303-0073B1433FD4}" dt="2023-06-15T14:11:49.494" v="430" actId="1037"/>
        <pc:sldMkLst>
          <pc:docMk/>
          <pc:sldMk cId="4246855880" sldId="275"/>
        </pc:sldMkLst>
        <pc:picChg chg="mod">
          <ac:chgData name="Maria Tsarjova" userId="2df0227b-b9a1-485a-b66c-145f2c64d0f2" providerId="ADAL" clId="{560FC004-820F-4C32-8303-0073B1433FD4}" dt="2023-06-15T14:11:49.494" v="430" actId="1037"/>
          <ac:picMkLst>
            <pc:docMk/>
            <pc:sldMk cId="4246855880" sldId="275"/>
            <ac:picMk id="104" creationId="{037765DF-2934-0533-1321-CA82FE493BD6}"/>
          </ac:picMkLst>
        </pc:picChg>
      </pc:sldChg>
      <pc:sldChg chg="del">
        <pc:chgData name="Maria Tsarjova" userId="2df0227b-b9a1-485a-b66c-145f2c64d0f2" providerId="ADAL" clId="{560FC004-820F-4C32-8303-0073B1433FD4}" dt="2023-06-16T08:05:37.228" v="541" actId="2696"/>
        <pc:sldMkLst>
          <pc:docMk/>
          <pc:sldMk cId="4042297437" sldId="278"/>
        </pc:sldMkLst>
      </pc:sldChg>
      <pc:sldChg chg="addSp modSp new del mod">
        <pc:chgData name="Maria Tsarjova" userId="2df0227b-b9a1-485a-b66c-145f2c64d0f2" providerId="ADAL" clId="{560FC004-820F-4C32-8303-0073B1433FD4}" dt="2023-06-15T13:22:10.756" v="400" actId="2696"/>
        <pc:sldMkLst>
          <pc:docMk/>
          <pc:sldMk cId="4287612839" sldId="280"/>
        </pc:sldMkLst>
        <pc:spChg chg="add mod">
          <ac:chgData name="Maria Tsarjova" userId="2df0227b-b9a1-485a-b66c-145f2c64d0f2" providerId="ADAL" clId="{560FC004-820F-4C32-8303-0073B1433FD4}" dt="2023-06-14T14:34:36.167" v="6" actId="1076"/>
          <ac:spMkLst>
            <pc:docMk/>
            <pc:sldMk cId="4287612839" sldId="280"/>
            <ac:spMk id="3" creationId="{33849762-8E4F-85AC-6905-AC4D91C7CA1C}"/>
          </ac:spMkLst>
        </pc:spChg>
        <pc:spChg chg="add mod">
          <ac:chgData name="Maria Tsarjova" userId="2df0227b-b9a1-485a-b66c-145f2c64d0f2" providerId="ADAL" clId="{560FC004-820F-4C32-8303-0073B1433FD4}" dt="2023-06-14T14:34:49.050" v="10" actId="20577"/>
          <ac:spMkLst>
            <pc:docMk/>
            <pc:sldMk cId="4287612839" sldId="280"/>
            <ac:spMk id="5" creationId="{385D0EB3-C12D-A888-3E50-5CCA2C3355E2}"/>
          </ac:spMkLst>
        </pc:spChg>
      </pc:sldChg>
      <pc:sldChg chg="modSp add del mod">
        <pc:chgData name="Maria Tsarjova" userId="2df0227b-b9a1-485a-b66c-145f2c64d0f2" providerId="ADAL" clId="{560FC004-820F-4C32-8303-0073B1433FD4}" dt="2023-06-15T13:22:43.555" v="406" actId="2696"/>
        <pc:sldMkLst>
          <pc:docMk/>
          <pc:sldMk cId="339215272" sldId="281"/>
        </pc:sldMkLst>
        <pc:spChg chg="mod">
          <ac:chgData name="Maria Tsarjova" userId="2df0227b-b9a1-485a-b66c-145f2c64d0f2" providerId="ADAL" clId="{560FC004-820F-4C32-8303-0073B1433FD4}" dt="2023-06-15T11:32:32.505" v="21" actId="20577"/>
          <ac:spMkLst>
            <pc:docMk/>
            <pc:sldMk cId="339215272" sldId="281"/>
            <ac:spMk id="41" creationId="{E2DBFE3D-76CD-5058-FC67-EABD7B0BE6EE}"/>
          </ac:spMkLst>
        </pc:spChg>
        <pc:spChg chg="mod">
          <ac:chgData name="Maria Tsarjova" userId="2df0227b-b9a1-485a-b66c-145f2c64d0f2" providerId="ADAL" clId="{560FC004-820F-4C32-8303-0073B1433FD4}" dt="2023-06-15T11:38:47.155" v="317" actId="20577"/>
          <ac:spMkLst>
            <pc:docMk/>
            <pc:sldMk cId="339215272" sldId="281"/>
            <ac:spMk id="42" creationId="{77B5C8ED-0FEA-EF01-75CA-92599F89703B}"/>
          </ac:spMkLst>
        </pc:spChg>
        <pc:spChg chg="mod">
          <ac:chgData name="Maria Tsarjova" userId="2df0227b-b9a1-485a-b66c-145f2c64d0f2" providerId="ADAL" clId="{560FC004-820F-4C32-8303-0073B1433FD4}" dt="2023-06-15T11:38:57.489" v="318" actId="1076"/>
          <ac:spMkLst>
            <pc:docMk/>
            <pc:sldMk cId="339215272" sldId="281"/>
            <ac:spMk id="43" creationId="{70ADB2B5-AE3C-2FA6-CF15-863D36AC8A62}"/>
          </ac:spMkLst>
        </pc:spChg>
        <pc:spChg chg="mod">
          <ac:chgData name="Maria Tsarjova" userId="2df0227b-b9a1-485a-b66c-145f2c64d0f2" providerId="ADAL" clId="{560FC004-820F-4C32-8303-0073B1433FD4}" dt="2023-06-15T11:36:33.703" v="238" actId="20577"/>
          <ac:spMkLst>
            <pc:docMk/>
            <pc:sldMk cId="339215272" sldId="281"/>
            <ac:spMk id="46" creationId="{E6102A7A-D362-DE6A-B93E-9953E83AB1CD}"/>
          </ac:spMkLst>
        </pc:spChg>
        <pc:spChg chg="mod">
          <ac:chgData name="Maria Tsarjova" userId="2df0227b-b9a1-485a-b66c-145f2c64d0f2" providerId="ADAL" clId="{560FC004-820F-4C32-8303-0073B1433FD4}" dt="2023-06-15T11:36:39.089" v="239" actId="1076"/>
          <ac:spMkLst>
            <pc:docMk/>
            <pc:sldMk cId="339215272" sldId="281"/>
            <ac:spMk id="47" creationId="{17529214-7DFB-1FE0-97CA-47092B20C0DF}"/>
          </ac:spMkLst>
        </pc:spChg>
        <pc:spChg chg="mod">
          <ac:chgData name="Maria Tsarjova" userId="2df0227b-b9a1-485a-b66c-145f2c64d0f2" providerId="ADAL" clId="{560FC004-820F-4C32-8303-0073B1433FD4}" dt="2023-06-15T11:35:40.649" v="142" actId="1076"/>
          <ac:spMkLst>
            <pc:docMk/>
            <pc:sldMk cId="339215272" sldId="281"/>
            <ac:spMk id="50" creationId="{347483E6-FB1C-C8FC-8590-3292C2A63C5D}"/>
          </ac:spMkLst>
        </pc:spChg>
        <pc:spChg chg="mod">
          <ac:chgData name="Maria Tsarjova" userId="2df0227b-b9a1-485a-b66c-145f2c64d0f2" providerId="ADAL" clId="{560FC004-820F-4C32-8303-0073B1433FD4}" dt="2023-06-15T11:34:07.962" v="76" actId="20577"/>
          <ac:spMkLst>
            <pc:docMk/>
            <pc:sldMk cId="339215272" sldId="281"/>
            <ac:spMk id="51" creationId="{071436B5-3155-9B22-B387-3FE4AD754587}"/>
          </ac:spMkLst>
        </pc:spChg>
        <pc:picChg chg="mod">
          <ac:chgData name="Maria Tsarjova" userId="2df0227b-b9a1-485a-b66c-145f2c64d0f2" providerId="ADAL" clId="{560FC004-820F-4C32-8303-0073B1433FD4}" dt="2023-06-15T11:35:29.517" v="140" actId="1076"/>
          <ac:picMkLst>
            <pc:docMk/>
            <pc:sldMk cId="339215272" sldId="281"/>
            <ac:picMk id="3" creationId="{270DC6F9-ED81-AE92-6591-5F600EA65FF2}"/>
          </ac:picMkLst>
        </pc:picChg>
        <pc:picChg chg="mod">
          <ac:chgData name="Maria Tsarjova" userId="2df0227b-b9a1-485a-b66c-145f2c64d0f2" providerId="ADAL" clId="{560FC004-820F-4C32-8303-0073B1433FD4}" dt="2023-06-15T11:34:13.088" v="78" actId="1076"/>
          <ac:picMkLst>
            <pc:docMk/>
            <pc:sldMk cId="339215272" sldId="281"/>
            <ac:picMk id="35" creationId="{696D6E28-EA14-ED1A-96E3-005E30DB6C51}"/>
          </ac:picMkLst>
        </pc:picChg>
      </pc:sldChg>
      <pc:sldChg chg="new del">
        <pc:chgData name="Maria Tsarjova" userId="2df0227b-b9a1-485a-b66c-145f2c64d0f2" providerId="ADAL" clId="{560FC004-820F-4C32-8303-0073B1433FD4}" dt="2023-06-15T12:29:10.471" v="321" actId="2696"/>
        <pc:sldMkLst>
          <pc:docMk/>
          <pc:sldMk cId="1043302205" sldId="282"/>
        </pc:sldMkLst>
      </pc:sldChg>
      <pc:sldChg chg="modSp add mod ord setBg">
        <pc:chgData name="Maria Tsarjova" userId="2df0227b-b9a1-485a-b66c-145f2c64d0f2" providerId="ADAL" clId="{560FC004-820F-4C32-8303-0073B1433FD4}" dt="2023-06-15T14:04:54.392" v="427"/>
        <pc:sldMkLst>
          <pc:docMk/>
          <pc:sldMk cId="0" sldId="283"/>
        </pc:sldMkLst>
        <pc:spChg chg="mod">
          <ac:chgData name="Maria Tsarjova" userId="2df0227b-b9a1-485a-b66c-145f2c64d0f2" providerId="ADAL" clId="{560FC004-820F-4C32-8303-0073B1433FD4}" dt="2023-06-15T12:29:44.616" v="398" actId="20577"/>
          <ac:spMkLst>
            <pc:docMk/>
            <pc:sldMk cId="0" sldId="283"/>
            <ac:spMk id="12" creationId="{55875763-7FE0-7985-61D8-25FFF43A9DB4}"/>
          </ac:spMkLst>
        </pc:spChg>
        <pc:spChg chg="mod">
          <ac:chgData name="Maria Tsarjova" userId="2df0227b-b9a1-485a-b66c-145f2c64d0f2" providerId="ADAL" clId="{560FC004-820F-4C32-8303-0073B1433FD4}" dt="2023-06-15T12:29:16.765" v="322" actId="20577"/>
          <ac:spMkLst>
            <pc:docMk/>
            <pc:sldMk cId="0" sldId="283"/>
            <ac:spMk id="60" creationId="{00000000-0000-0000-0000-000000000000}"/>
          </ac:spMkLst>
        </pc:spChg>
        <pc:picChg chg="mod">
          <ac:chgData name="Maria Tsarjova" userId="2df0227b-b9a1-485a-b66c-145f2c64d0f2" providerId="ADAL" clId="{560FC004-820F-4C32-8303-0073B1433FD4}" dt="2023-06-15T13:21:36.967" v="399" actId="1076"/>
          <ac:picMkLst>
            <pc:docMk/>
            <pc:sldMk cId="0" sldId="283"/>
            <ac:picMk id="2" creationId="{00000000-0000-0000-0000-000000000000}"/>
          </ac:picMkLst>
        </pc:picChg>
      </pc:sldChg>
      <pc:sldChg chg="addSp delSp modSp add mod">
        <pc:chgData name="Maria Tsarjova" userId="2df0227b-b9a1-485a-b66c-145f2c64d0f2" providerId="ADAL" clId="{560FC004-820F-4C32-8303-0073B1433FD4}" dt="2023-06-15T13:24:37.828" v="422" actId="478"/>
        <pc:sldMkLst>
          <pc:docMk/>
          <pc:sldMk cId="3638938388" sldId="284"/>
        </pc:sldMkLst>
        <pc:spChg chg="add mod">
          <ac:chgData name="Maria Tsarjova" userId="2df0227b-b9a1-485a-b66c-145f2c64d0f2" providerId="ADAL" clId="{560FC004-820F-4C32-8303-0073B1433FD4}" dt="2023-06-15T13:24:23.559" v="417"/>
          <ac:spMkLst>
            <pc:docMk/>
            <pc:sldMk cId="3638938388" sldId="284"/>
            <ac:spMk id="14" creationId="{E076C0FE-3A56-5E37-495D-999C33100F74}"/>
          </ac:spMkLst>
        </pc:spChg>
        <pc:spChg chg="add mod">
          <ac:chgData name="Maria Tsarjova" userId="2df0227b-b9a1-485a-b66c-145f2c64d0f2" providerId="ADAL" clId="{560FC004-820F-4C32-8303-0073B1433FD4}" dt="2023-06-15T13:24:23.559" v="417"/>
          <ac:spMkLst>
            <pc:docMk/>
            <pc:sldMk cId="3638938388" sldId="284"/>
            <ac:spMk id="15" creationId="{3B306665-01AF-5D82-9B22-2AB2D5118943}"/>
          </ac:spMkLst>
        </pc:spChg>
        <pc:spChg chg="add mod">
          <ac:chgData name="Maria Tsarjova" userId="2df0227b-b9a1-485a-b66c-145f2c64d0f2" providerId="ADAL" clId="{560FC004-820F-4C32-8303-0073B1433FD4}" dt="2023-06-15T13:24:23.559" v="417"/>
          <ac:spMkLst>
            <pc:docMk/>
            <pc:sldMk cId="3638938388" sldId="284"/>
            <ac:spMk id="16" creationId="{A4593966-7BA2-4C93-6771-70477326B643}"/>
          </ac:spMkLst>
        </pc:spChg>
        <pc:spChg chg="add mod">
          <ac:chgData name="Maria Tsarjova" userId="2df0227b-b9a1-485a-b66c-145f2c64d0f2" providerId="ADAL" clId="{560FC004-820F-4C32-8303-0073B1433FD4}" dt="2023-06-15T13:24:23.559" v="417"/>
          <ac:spMkLst>
            <pc:docMk/>
            <pc:sldMk cId="3638938388" sldId="284"/>
            <ac:spMk id="17" creationId="{E7C17911-96EB-9D2F-3BC3-2BD7CCBAF22D}"/>
          </ac:spMkLst>
        </pc:spChg>
        <pc:spChg chg="add mod">
          <ac:chgData name="Maria Tsarjova" userId="2df0227b-b9a1-485a-b66c-145f2c64d0f2" providerId="ADAL" clId="{560FC004-820F-4C32-8303-0073B1433FD4}" dt="2023-06-15T13:24:23.559" v="417"/>
          <ac:spMkLst>
            <pc:docMk/>
            <pc:sldMk cId="3638938388" sldId="284"/>
            <ac:spMk id="18" creationId="{E779CFD6-C325-52CF-2953-79314275A190}"/>
          </ac:spMkLst>
        </pc:spChg>
        <pc:spChg chg="add mod">
          <ac:chgData name="Maria Tsarjova" userId="2df0227b-b9a1-485a-b66c-145f2c64d0f2" providerId="ADAL" clId="{560FC004-820F-4C32-8303-0073B1433FD4}" dt="2023-06-15T13:24:23.559" v="417"/>
          <ac:spMkLst>
            <pc:docMk/>
            <pc:sldMk cId="3638938388" sldId="284"/>
            <ac:spMk id="19" creationId="{0A1A63DD-7589-456B-A4DA-42C0398CE19B}"/>
          </ac:spMkLst>
        </pc:spChg>
        <pc:spChg chg="add mod">
          <ac:chgData name="Maria Tsarjova" userId="2df0227b-b9a1-485a-b66c-145f2c64d0f2" providerId="ADAL" clId="{560FC004-820F-4C32-8303-0073B1433FD4}" dt="2023-06-15T13:24:23.559" v="417"/>
          <ac:spMkLst>
            <pc:docMk/>
            <pc:sldMk cId="3638938388" sldId="284"/>
            <ac:spMk id="20" creationId="{22B9655C-47CE-7A1C-A21B-9611F3E1F08E}"/>
          </ac:spMkLst>
        </pc:spChg>
        <pc:spChg chg="add mod">
          <ac:chgData name="Maria Tsarjova" userId="2df0227b-b9a1-485a-b66c-145f2c64d0f2" providerId="ADAL" clId="{560FC004-820F-4C32-8303-0073B1433FD4}" dt="2023-06-15T13:24:23.559" v="417"/>
          <ac:spMkLst>
            <pc:docMk/>
            <pc:sldMk cId="3638938388" sldId="284"/>
            <ac:spMk id="21" creationId="{5286E98C-565F-EFDA-E33F-12EB3F57846A}"/>
          </ac:spMkLst>
        </pc:spChg>
        <pc:spChg chg="add mod">
          <ac:chgData name="Maria Tsarjova" userId="2df0227b-b9a1-485a-b66c-145f2c64d0f2" providerId="ADAL" clId="{560FC004-820F-4C32-8303-0073B1433FD4}" dt="2023-06-15T13:24:23.559" v="417"/>
          <ac:spMkLst>
            <pc:docMk/>
            <pc:sldMk cId="3638938388" sldId="284"/>
            <ac:spMk id="22" creationId="{4F29299D-27A8-B5B1-2B1C-B4DDFC8734ED}"/>
          </ac:spMkLst>
        </pc:spChg>
        <pc:spChg chg="mod">
          <ac:chgData name="Maria Tsarjova" userId="2df0227b-b9a1-485a-b66c-145f2c64d0f2" providerId="ADAL" clId="{560FC004-820F-4C32-8303-0073B1433FD4}" dt="2023-06-15T13:23:50.095" v="410" actId="20577"/>
          <ac:spMkLst>
            <pc:docMk/>
            <pc:sldMk cId="3638938388" sldId="284"/>
            <ac:spMk id="23" creationId="{678D6DE0-65B0-49AB-1F1C-7CB620348837}"/>
          </ac:spMkLst>
        </pc:spChg>
        <pc:spChg chg="del">
          <ac:chgData name="Maria Tsarjova" userId="2df0227b-b9a1-485a-b66c-145f2c64d0f2" providerId="ADAL" clId="{560FC004-820F-4C32-8303-0073B1433FD4}" dt="2023-06-15T13:24:02.479" v="413" actId="478"/>
          <ac:spMkLst>
            <pc:docMk/>
            <pc:sldMk cId="3638938388" sldId="284"/>
            <ac:spMk id="48" creationId="{B2B8C204-B165-F52C-1728-F2343844D480}"/>
          </ac:spMkLst>
        </pc:spChg>
        <pc:spChg chg="del mod">
          <ac:chgData name="Maria Tsarjova" userId="2df0227b-b9a1-485a-b66c-145f2c64d0f2" providerId="ADAL" clId="{560FC004-820F-4C32-8303-0073B1433FD4}" dt="2023-06-15T13:24:37.828" v="422" actId="478"/>
          <ac:spMkLst>
            <pc:docMk/>
            <pc:sldMk cId="3638938388" sldId="284"/>
            <ac:spMk id="50" creationId="{59A07D36-2196-A989-B02E-5B9F1DD4492D}"/>
          </ac:spMkLst>
        </pc:spChg>
        <pc:spChg chg="mod">
          <ac:chgData name="Maria Tsarjova" userId="2df0227b-b9a1-485a-b66c-145f2c64d0f2" providerId="ADAL" clId="{560FC004-820F-4C32-8303-0073B1433FD4}" dt="2023-06-15T13:23:52.940" v="411" actId="6549"/>
          <ac:spMkLst>
            <pc:docMk/>
            <pc:sldMk cId="3638938388" sldId="284"/>
            <ac:spMk id="62" creationId="{92BD6FEA-8D28-385B-C824-2F30E6B4F7C7}"/>
          </ac:spMkLst>
        </pc:spChg>
        <pc:spChg chg="del">
          <ac:chgData name="Maria Tsarjova" userId="2df0227b-b9a1-485a-b66c-145f2c64d0f2" providerId="ADAL" clId="{560FC004-820F-4C32-8303-0073B1433FD4}" dt="2023-06-15T13:24:05.023" v="414" actId="478"/>
          <ac:spMkLst>
            <pc:docMk/>
            <pc:sldMk cId="3638938388" sldId="284"/>
            <ac:spMk id="63" creationId="{181CF87E-7064-6970-A704-7ABB05138C33}"/>
          </ac:spMkLst>
        </pc:spChg>
        <pc:spChg chg="del">
          <ac:chgData name="Maria Tsarjova" userId="2df0227b-b9a1-485a-b66c-145f2c64d0f2" providerId="ADAL" clId="{560FC004-820F-4C32-8303-0073B1433FD4}" dt="2023-06-15T13:24:02.479" v="413" actId="478"/>
          <ac:spMkLst>
            <pc:docMk/>
            <pc:sldMk cId="3638938388" sldId="284"/>
            <ac:spMk id="73" creationId="{B250D1D9-15C4-0766-CED2-5DE4B1E17DB7}"/>
          </ac:spMkLst>
        </pc:spChg>
        <pc:spChg chg="del">
          <ac:chgData name="Maria Tsarjova" userId="2df0227b-b9a1-485a-b66c-145f2c64d0f2" providerId="ADAL" clId="{560FC004-820F-4C32-8303-0073B1433FD4}" dt="2023-06-15T13:23:57.921" v="412" actId="478"/>
          <ac:spMkLst>
            <pc:docMk/>
            <pc:sldMk cId="3638938388" sldId="284"/>
            <ac:spMk id="74" creationId="{B6365788-06A5-84D8-9C21-E76CE60432E8}"/>
          </ac:spMkLst>
        </pc:spChg>
        <pc:spChg chg="del">
          <ac:chgData name="Maria Tsarjova" userId="2df0227b-b9a1-485a-b66c-145f2c64d0f2" providerId="ADAL" clId="{560FC004-820F-4C32-8303-0073B1433FD4}" dt="2023-06-15T13:23:57.921" v="412" actId="478"/>
          <ac:spMkLst>
            <pc:docMk/>
            <pc:sldMk cId="3638938388" sldId="284"/>
            <ac:spMk id="75" creationId="{7228F3BE-A52B-BDAB-49D1-CD8466AC511A}"/>
          </ac:spMkLst>
        </pc:spChg>
        <pc:spChg chg="del">
          <ac:chgData name="Maria Tsarjova" userId="2df0227b-b9a1-485a-b66c-145f2c64d0f2" providerId="ADAL" clId="{560FC004-820F-4C32-8303-0073B1433FD4}" dt="2023-06-15T13:24:16.796" v="416" actId="478"/>
          <ac:spMkLst>
            <pc:docMk/>
            <pc:sldMk cId="3638938388" sldId="284"/>
            <ac:spMk id="76" creationId="{6E201E4B-4AB5-56BE-E028-C544F254DDA8}"/>
          </ac:spMkLst>
        </pc:spChg>
        <pc:spChg chg="del">
          <ac:chgData name="Maria Tsarjova" userId="2df0227b-b9a1-485a-b66c-145f2c64d0f2" providerId="ADAL" clId="{560FC004-820F-4C32-8303-0073B1433FD4}" dt="2023-06-15T13:24:07.335" v="415" actId="478"/>
          <ac:spMkLst>
            <pc:docMk/>
            <pc:sldMk cId="3638938388" sldId="284"/>
            <ac:spMk id="78" creationId="{77BF21C5-7BCE-0AEB-798F-7C582AC436C4}"/>
          </ac:spMkLst>
        </pc:spChg>
        <pc:spChg chg="add mod">
          <ac:chgData name="Maria Tsarjova" userId="2df0227b-b9a1-485a-b66c-145f2c64d0f2" providerId="ADAL" clId="{560FC004-820F-4C32-8303-0073B1433FD4}" dt="2023-06-15T13:24:23.559" v="417"/>
          <ac:spMkLst>
            <pc:docMk/>
            <pc:sldMk cId="3638938388" sldId="284"/>
            <ac:spMk id="82" creationId="{78162423-2AFC-500B-D4DC-5A2B37298261}"/>
          </ac:spMkLst>
        </pc:spChg>
        <pc:spChg chg="add mod">
          <ac:chgData name="Maria Tsarjova" userId="2df0227b-b9a1-485a-b66c-145f2c64d0f2" providerId="ADAL" clId="{560FC004-820F-4C32-8303-0073B1433FD4}" dt="2023-06-15T13:24:23.559" v="417"/>
          <ac:spMkLst>
            <pc:docMk/>
            <pc:sldMk cId="3638938388" sldId="284"/>
            <ac:spMk id="83" creationId="{4BE3A1D8-C572-57AB-2BB9-5DD83E0D696D}"/>
          </ac:spMkLst>
        </pc:spChg>
        <pc:spChg chg="add mod">
          <ac:chgData name="Maria Tsarjova" userId="2df0227b-b9a1-485a-b66c-145f2c64d0f2" providerId="ADAL" clId="{560FC004-820F-4C32-8303-0073B1433FD4}" dt="2023-06-15T13:24:23.559" v="417"/>
          <ac:spMkLst>
            <pc:docMk/>
            <pc:sldMk cId="3638938388" sldId="284"/>
            <ac:spMk id="84" creationId="{3E30AECE-102B-5639-B8CB-415A88790ED0}"/>
          </ac:spMkLst>
        </pc:spChg>
        <pc:spChg chg="add mod">
          <ac:chgData name="Maria Tsarjova" userId="2df0227b-b9a1-485a-b66c-145f2c64d0f2" providerId="ADAL" clId="{560FC004-820F-4C32-8303-0073B1433FD4}" dt="2023-06-15T13:24:23.559" v="417"/>
          <ac:spMkLst>
            <pc:docMk/>
            <pc:sldMk cId="3638938388" sldId="284"/>
            <ac:spMk id="85" creationId="{A99D55A9-981B-3219-5FE8-40C9727D8724}"/>
          </ac:spMkLst>
        </pc:spChg>
        <pc:grpChg chg="del">
          <ac:chgData name="Maria Tsarjova" userId="2df0227b-b9a1-485a-b66c-145f2c64d0f2" providerId="ADAL" clId="{560FC004-820F-4C32-8303-0073B1433FD4}" dt="2023-06-15T13:24:05.023" v="414" actId="478"/>
          <ac:grpSpMkLst>
            <pc:docMk/>
            <pc:sldMk cId="3638938388" sldId="284"/>
            <ac:grpSpMk id="24" creationId="{268D5913-55C9-C8E9-CF29-2F4D8E9C3DD4}"/>
          </ac:grpSpMkLst>
        </pc:grpChg>
        <pc:grpChg chg="del">
          <ac:chgData name="Maria Tsarjova" userId="2df0227b-b9a1-485a-b66c-145f2c64d0f2" providerId="ADAL" clId="{560FC004-820F-4C32-8303-0073B1433FD4}" dt="2023-06-15T13:23:57.921" v="412" actId="478"/>
          <ac:grpSpMkLst>
            <pc:docMk/>
            <pc:sldMk cId="3638938388" sldId="284"/>
            <ac:grpSpMk id="27" creationId="{928080CE-6CC7-C4D6-1AE1-6419E4E4391E}"/>
          </ac:grpSpMkLst>
        </pc:grpChg>
        <pc:grpChg chg="del">
          <ac:chgData name="Maria Tsarjova" userId="2df0227b-b9a1-485a-b66c-145f2c64d0f2" providerId="ADAL" clId="{560FC004-820F-4C32-8303-0073B1433FD4}" dt="2023-06-15T13:23:57.921" v="412" actId="478"/>
          <ac:grpSpMkLst>
            <pc:docMk/>
            <pc:sldMk cId="3638938388" sldId="284"/>
            <ac:grpSpMk id="30" creationId="{E088E442-8F91-E808-A2E5-7CDE47A5A917}"/>
          </ac:grpSpMkLst>
        </pc:grpChg>
        <pc:grpChg chg="del">
          <ac:chgData name="Maria Tsarjova" userId="2df0227b-b9a1-485a-b66c-145f2c64d0f2" providerId="ADAL" clId="{560FC004-820F-4C32-8303-0073B1433FD4}" dt="2023-06-15T13:24:16.796" v="416" actId="478"/>
          <ac:grpSpMkLst>
            <pc:docMk/>
            <pc:sldMk cId="3638938388" sldId="284"/>
            <ac:grpSpMk id="33" creationId="{E71AA6B2-F99B-6968-1E30-D9289F2AC250}"/>
          </ac:grpSpMkLst>
        </pc:grpChg>
        <pc:grpChg chg="del">
          <ac:chgData name="Maria Tsarjova" userId="2df0227b-b9a1-485a-b66c-145f2c64d0f2" providerId="ADAL" clId="{560FC004-820F-4C32-8303-0073B1433FD4}" dt="2023-06-15T13:24:05.023" v="414" actId="478"/>
          <ac:grpSpMkLst>
            <pc:docMk/>
            <pc:sldMk cId="3638938388" sldId="284"/>
            <ac:grpSpMk id="36" creationId="{E7C5FE8F-9563-179B-6C42-5FFF3A5182B0}"/>
          </ac:grpSpMkLst>
        </pc:grpChg>
        <pc:grpChg chg="del">
          <ac:chgData name="Maria Tsarjova" userId="2df0227b-b9a1-485a-b66c-145f2c64d0f2" providerId="ADAL" clId="{560FC004-820F-4C32-8303-0073B1433FD4}" dt="2023-06-15T13:23:57.921" v="412" actId="478"/>
          <ac:grpSpMkLst>
            <pc:docMk/>
            <pc:sldMk cId="3638938388" sldId="284"/>
            <ac:grpSpMk id="39" creationId="{CEA63F9B-32DD-47BB-E79F-45D2B380D010}"/>
          </ac:grpSpMkLst>
        </pc:grpChg>
        <pc:grpChg chg="del">
          <ac:chgData name="Maria Tsarjova" userId="2df0227b-b9a1-485a-b66c-145f2c64d0f2" providerId="ADAL" clId="{560FC004-820F-4C32-8303-0073B1433FD4}" dt="2023-06-15T13:23:57.921" v="412" actId="478"/>
          <ac:grpSpMkLst>
            <pc:docMk/>
            <pc:sldMk cId="3638938388" sldId="284"/>
            <ac:grpSpMk id="42" creationId="{DB4514E2-F7ED-EA33-D212-9BAF16CE85B8}"/>
          </ac:grpSpMkLst>
        </pc:grpChg>
        <pc:grpChg chg="del">
          <ac:chgData name="Maria Tsarjova" userId="2df0227b-b9a1-485a-b66c-145f2c64d0f2" providerId="ADAL" clId="{560FC004-820F-4C32-8303-0073B1433FD4}" dt="2023-06-15T13:24:16.796" v="416" actId="478"/>
          <ac:grpSpMkLst>
            <pc:docMk/>
            <pc:sldMk cId="3638938388" sldId="284"/>
            <ac:grpSpMk id="45" creationId="{7BEB888A-7501-06EF-EC21-449FF0889D57}"/>
          </ac:grpSpMkLst>
        </pc:grpChg>
        <pc:grpChg chg="del">
          <ac:chgData name="Maria Tsarjova" userId="2df0227b-b9a1-485a-b66c-145f2c64d0f2" providerId="ADAL" clId="{560FC004-820F-4C32-8303-0073B1433FD4}" dt="2023-06-15T13:23:57.921" v="412" actId="478"/>
          <ac:grpSpMkLst>
            <pc:docMk/>
            <pc:sldMk cId="3638938388" sldId="284"/>
            <ac:grpSpMk id="51" creationId="{07DAAF6E-D17A-DEF9-6E54-963AF0819B28}"/>
          </ac:grpSpMkLst>
        </pc:grpChg>
        <pc:grpChg chg="del">
          <ac:chgData name="Maria Tsarjova" userId="2df0227b-b9a1-485a-b66c-145f2c64d0f2" providerId="ADAL" clId="{560FC004-820F-4C32-8303-0073B1433FD4}" dt="2023-06-15T13:24:16.796" v="416" actId="478"/>
          <ac:grpSpMkLst>
            <pc:docMk/>
            <pc:sldMk cId="3638938388" sldId="284"/>
            <ac:grpSpMk id="54" creationId="{E4B26CDD-6518-2AAC-FC21-5F4696AAA248}"/>
          </ac:grpSpMkLst>
        </pc:grpChg>
        <pc:grpChg chg="del">
          <ac:chgData name="Maria Tsarjova" userId="2df0227b-b9a1-485a-b66c-145f2c64d0f2" providerId="ADAL" clId="{560FC004-820F-4C32-8303-0073B1433FD4}" dt="2023-06-15T13:24:05.023" v="414" actId="478"/>
          <ac:grpSpMkLst>
            <pc:docMk/>
            <pc:sldMk cId="3638938388" sldId="284"/>
            <ac:grpSpMk id="57" creationId="{88D34D00-8EEF-F8D7-2195-6DA4FEF93E6D}"/>
          </ac:grpSpMkLst>
        </pc:grpChg>
        <pc:grpChg chg="del">
          <ac:chgData name="Maria Tsarjova" userId="2df0227b-b9a1-485a-b66c-145f2c64d0f2" providerId="ADAL" clId="{560FC004-820F-4C32-8303-0073B1433FD4}" dt="2023-06-15T13:23:57.921" v="412" actId="478"/>
          <ac:grpSpMkLst>
            <pc:docMk/>
            <pc:sldMk cId="3638938388" sldId="284"/>
            <ac:grpSpMk id="60" creationId="{498CA45D-2EA7-EC50-BD8B-9C9A77194F31}"/>
          </ac:grpSpMkLst>
        </pc:grpChg>
        <pc:picChg chg="del">
          <ac:chgData name="Maria Tsarjova" userId="2df0227b-b9a1-485a-b66c-145f2c64d0f2" providerId="ADAL" clId="{560FC004-820F-4C32-8303-0073B1433FD4}" dt="2023-06-15T13:24:16.796" v="416" actId="478"/>
          <ac:picMkLst>
            <pc:docMk/>
            <pc:sldMk cId="3638938388" sldId="284"/>
            <ac:picMk id="2" creationId="{A6DCFC23-E2A2-C9FA-6F45-8D9878ADCEDE}"/>
          </ac:picMkLst>
        </pc:picChg>
        <pc:picChg chg="add mod">
          <ac:chgData name="Maria Tsarjova" userId="2df0227b-b9a1-485a-b66c-145f2c64d0f2" providerId="ADAL" clId="{560FC004-820F-4C32-8303-0073B1433FD4}" dt="2023-06-15T13:24:23.559" v="417"/>
          <ac:picMkLst>
            <pc:docMk/>
            <pc:sldMk cId="3638938388" sldId="284"/>
            <ac:picMk id="3" creationId="{720A57BC-105F-FF29-8E8B-E43A577C7645}"/>
          </ac:picMkLst>
        </pc:picChg>
        <pc:picChg chg="add mod">
          <ac:chgData name="Maria Tsarjova" userId="2df0227b-b9a1-485a-b66c-145f2c64d0f2" providerId="ADAL" clId="{560FC004-820F-4C32-8303-0073B1433FD4}" dt="2023-06-15T13:24:23.559" v="417"/>
          <ac:picMkLst>
            <pc:docMk/>
            <pc:sldMk cId="3638938388" sldId="284"/>
            <ac:picMk id="4" creationId="{55490D4A-D9A6-F25E-6AF9-E4DF4E7F9F5E}"/>
          </ac:picMkLst>
        </pc:picChg>
        <pc:picChg chg="add mod">
          <ac:chgData name="Maria Tsarjova" userId="2df0227b-b9a1-485a-b66c-145f2c64d0f2" providerId="ADAL" clId="{560FC004-820F-4C32-8303-0073B1433FD4}" dt="2023-06-15T13:24:23.559" v="417"/>
          <ac:picMkLst>
            <pc:docMk/>
            <pc:sldMk cId="3638938388" sldId="284"/>
            <ac:picMk id="5" creationId="{A2CAB362-CA74-737D-6ECB-947D9AA69F00}"/>
          </ac:picMkLst>
        </pc:picChg>
        <pc:picChg chg="add mod">
          <ac:chgData name="Maria Tsarjova" userId="2df0227b-b9a1-485a-b66c-145f2c64d0f2" providerId="ADAL" clId="{560FC004-820F-4C32-8303-0073B1433FD4}" dt="2023-06-15T13:24:23.559" v="417"/>
          <ac:picMkLst>
            <pc:docMk/>
            <pc:sldMk cId="3638938388" sldId="284"/>
            <ac:picMk id="6" creationId="{D321D94D-766A-CA57-3CA7-F45F7DF4D54B}"/>
          </ac:picMkLst>
        </pc:picChg>
        <pc:picChg chg="add mod">
          <ac:chgData name="Maria Tsarjova" userId="2df0227b-b9a1-485a-b66c-145f2c64d0f2" providerId="ADAL" clId="{560FC004-820F-4C32-8303-0073B1433FD4}" dt="2023-06-15T13:24:23.559" v="417"/>
          <ac:picMkLst>
            <pc:docMk/>
            <pc:sldMk cId="3638938388" sldId="284"/>
            <ac:picMk id="7" creationId="{351F936F-051A-AE3A-6238-9A833F4D3B51}"/>
          </ac:picMkLst>
        </pc:picChg>
        <pc:picChg chg="add mod">
          <ac:chgData name="Maria Tsarjova" userId="2df0227b-b9a1-485a-b66c-145f2c64d0f2" providerId="ADAL" clId="{560FC004-820F-4C32-8303-0073B1433FD4}" dt="2023-06-15T13:24:23.559" v="417"/>
          <ac:picMkLst>
            <pc:docMk/>
            <pc:sldMk cId="3638938388" sldId="284"/>
            <ac:picMk id="8" creationId="{69A9059A-82DD-76C5-BB98-9A3BA4057F24}"/>
          </ac:picMkLst>
        </pc:picChg>
        <pc:picChg chg="add mod">
          <ac:chgData name="Maria Tsarjova" userId="2df0227b-b9a1-485a-b66c-145f2c64d0f2" providerId="ADAL" clId="{560FC004-820F-4C32-8303-0073B1433FD4}" dt="2023-06-15T13:24:23.559" v="417"/>
          <ac:picMkLst>
            <pc:docMk/>
            <pc:sldMk cId="3638938388" sldId="284"/>
            <ac:picMk id="9" creationId="{5B7FD569-0EF4-B006-BF4B-25A6650FCD51}"/>
          </ac:picMkLst>
        </pc:picChg>
        <pc:picChg chg="add mod">
          <ac:chgData name="Maria Tsarjova" userId="2df0227b-b9a1-485a-b66c-145f2c64d0f2" providerId="ADAL" clId="{560FC004-820F-4C32-8303-0073B1433FD4}" dt="2023-06-15T13:24:23.559" v="417"/>
          <ac:picMkLst>
            <pc:docMk/>
            <pc:sldMk cId="3638938388" sldId="284"/>
            <ac:picMk id="10" creationId="{6FDE1B58-CAF6-DA5F-BDEA-F89B3EC1E913}"/>
          </ac:picMkLst>
        </pc:picChg>
        <pc:picChg chg="add mod">
          <ac:chgData name="Maria Tsarjova" userId="2df0227b-b9a1-485a-b66c-145f2c64d0f2" providerId="ADAL" clId="{560FC004-820F-4C32-8303-0073B1433FD4}" dt="2023-06-15T13:24:23.559" v="417"/>
          <ac:picMkLst>
            <pc:docMk/>
            <pc:sldMk cId="3638938388" sldId="284"/>
            <ac:picMk id="11" creationId="{DCE52822-C9A5-184D-DCB4-0E76080A7B97}"/>
          </ac:picMkLst>
        </pc:picChg>
        <pc:picChg chg="add mod">
          <ac:chgData name="Maria Tsarjova" userId="2df0227b-b9a1-485a-b66c-145f2c64d0f2" providerId="ADAL" clId="{560FC004-820F-4C32-8303-0073B1433FD4}" dt="2023-06-15T13:24:23.559" v="417"/>
          <ac:picMkLst>
            <pc:docMk/>
            <pc:sldMk cId="3638938388" sldId="284"/>
            <ac:picMk id="12" creationId="{911C7032-6B23-FFC6-514C-F108A8F8DBA6}"/>
          </ac:picMkLst>
        </pc:picChg>
        <pc:picChg chg="add mod">
          <ac:chgData name="Maria Tsarjova" userId="2df0227b-b9a1-485a-b66c-145f2c64d0f2" providerId="ADAL" clId="{560FC004-820F-4C32-8303-0073B1433FD4}" dt="2023-06-15T13:24:23.559" v="417"/>
          <ac:picMkLst>
            <pc:docMk/>
            <pc:sldMk cId="3638938388" sldId="284"/>
            <ac:picMk id="13" creationId="{CD2197E3-8EFC-7FC8-9B27-2F04BE2A477D}"/>
          </ac:picMkLst>
        </pc:picChg>
        <pc:picChg chg="del">
          <ac:chgData name="Maria Tsarjova" userId="2df0227b-b9a1-485a-b66c-145f2c64d0f2" providerId="ADAL" clId="{560FC004-820F-4C32-8303-0073B1433FD4}" dt="2023-06-15T13:24:31.427" v="418" actId="478"/>
          <ac:picMkLst>
            <pc:docMk/>
            <pc:sldMk cId="3638938388" sldId="284"/>
            <ac:picMk id="49" creationId="{4F57B608-00BC-8F17-C93E-544CE26DDF4E}"/>
          </ac:picMkLst>
        </pc:picChg>
        <pc:picChg chg="del">
          <ac:chgData name="Maria Tsarjova" userId="2df0227b-b9a1-485a-b66c-145f2c64d0f2" providerId="ADAL" clId="{560FC004-820F-4C32-8303-0073B1433FD4}" dt="2023-06-15T13:23:57.921" v="412" actId="478"/>
          <ac:picMkLst>
            <pc:docMk/>
            <pc:sldMk cId="3638938388" sldId="284"/>
            <ac:picMk id="64" creationId="{4A0B92AF-DD14-BE20-EA1A-CD7EBB19E341}"/>
          </ac:picMkLst>
        </pc:picChg>
        <pc:picChg chg="del">
          <ac:chgData name="Maria Tsarjova" userId="2df0227b-b9a1-485a-b66c-145f2c64d0f2" providerId="ADAL" clId="{560FC004-820F-4C32-8303-0073B1433FD4}" dt="2023-06-15T13:24:02.479" v="413" actId="478"/>
          <ac:picMkLst>
            <pc:docMk/>
            <pc:sldMk cId="3638938388" sldId="284"/>
            <ac:picMk id="65" creationId="{C4B03142-DB4F-6AAC-F233-5666CBBBD3DE}"/>
          </ac:picMkLst>
        </pc:picChg>
        <pc:picChg chg="del">
          <ac:chgData name="Maria Tsarjova" userId="2df0227b-b9a1-485a-b66c-145f2c64d0f2" providerId="ADAL" clId="{560FC004-820F-4C32-8303-0073B1433FD4}" dt="2023-06-15T13:24:16.796" v="416" actId="478"/>
          <ac:picMkLst>
            <pc:docMk/>
            <pc:sldMk cId="3638938388" sldId="284"/>
            <ac:picMk id="66" creationId="{D7F554D6-A6CA-4448-ED5E-37E6608BD343}"/>
          </ac:picMkLst>
        </pc:picChg>
        <pc:picChg chg="del">
          <ac:chgData name="Maria Tsarjova" userId="2df0227b-b9a1-485a-b66c-145f2c64d0f2" providerId="ADAL" clId="{560FC004-820F-4C32-8303-0073B1433FD4}" dt="2023-06-15T13:23:57.921" v="412" actId="478"/>
          <ac:picMkLst>
            <pc:docMk/>
            <pc:sldMk cId="3638938388" sldId="284"/>
            <ac:picMk id="67" creationId="{BDBA62A5-1B1B-9D13-D827-D80CCF5589CA}"/>
          </ac:picMkLst>
        </pc:picChg>
        <pc:picChg chg="del">
          <ac:chgData name="Maria Tsarjova" userId="2df0227b-b9a1-485a-b66c-145f2c64d0f2" providerId="ADAL" clId="{560FC004-820F-4C32-8303-0073B1433FD4}" dt="2023-06-15T13:23:57.921" v="412" actId="478"/>
          <ac:picMkLst>
            <pc:docMk/>
            <pc:sldMk cId="3638938388" sldId="284"/>
            <ac:picMk id="68" creationId="{380EE7B4-914C-AB07-4515-0AE5C2C4CE3C}"/>
          </ac:picMkLst>
        </pc:picChg>
        <pc:picChg chg="del">
          <ac:chgData name="Maria Tsarjova" userId="2df0227b-b9a1-485a-b66c-145f2c64d0f2" providerId="ADAL" clId="{560FC004-820F-4C32-8303-0073B1433FD4}" dt="2023-06-15T13:24:16.796" v="416" actId="478"/>
          <ac:picMkLst>
            <pc:docMk/>
            <pc:sldMk cId="3638938388" sldId="284"/>
            <ac:picMk id="69" creationId="{664CAB75-939F-F1BD-69AC-5F855C8202EB}"/>
          </ac:picMkLst>
        </pc:picChg>
        <pc:picChg chg="del">
          <ac:chgData name="Maria Tsarjova" userId="2df0227b-b9a1-485a-b66c-145f2c64d0f2" providerId="ADAL" clId="{560FC004-820F-4C32-8303-0073B1433FD4}" dt="2023-06-15T13:24:16.796" v="416" actId="478"/>
          <ac:picMkLst>
            <pc:docMk/>
            <pc:sldMk cId="3638938388" sldId="284"/>
            <ac:picMk id="70" creationId="{09CDBFAB-9671-0372-7FE1-06D1B2859250}"/>
          </ac:picMkLst>
        </pc:picChg>
        <pc:picChg chg="del">
          <ac:chgData name="Maria Tsarjova" userId="2df0227b-b9a1-485a-b66c-145f2c64d0f2" providerId="ADAL" clId="{560FC004-820F-4C32-8303-0073B1433FD4}" dt="2023-06-15T13:24:16.796" v="416" actId="478"/>
          <ac:picMkLst>
            <pc:docMk/>
            <pc:sldMk cId="3638938388" sldId="284"/>
            <ac:picMk id="71" creationId="{13AD3C84-B19D-7ED9-6B20-28F3482F338B}"/>
          </ac:picMkLst>
        </pc:picChg>
        <pc:picChg chg="del">
          <ac:chgData name="Maria Tsarjova" userId="2df0227b-b9a1-485a-b66c-145f2c64d0f2" providerId="ADAL" clId="{560FC004-820F-4C32-8303-0073B1433FD4}" dt="2023-06-15T13:24:16.796" v="416" actId="478"/>
          <ac:picMkLst>
            <pc:docMk/>
            <pc:sldMk cId="3638938388" sldId="284"/>
            <ac:picMk id="72" creationId="{41865AD2-ADD0-B65A-1133-3C5363D57F7D}"/>
          </ac:picMkLst>
        </pc:picChg>
        <pc:picChg chg="del">
          <ac:chgData name="Maria Tsarjova" userId="2df0227b-b9a1-485a-b66c-145f2c64d0f2" providerId="ADAL" clId="{560FC004-820F-4C32-8303-0073B1433FD4}" dt="2023-06-15T13:24:16.796" v="416" actId="478"/>
          <ac:picMkLst>
            <pc:docMk/>
            <pc:sldMk cId="3638938388" sldId="284"/>
            <ac:picMk id="77" creationId="{9143D0DB-28B4-1468-543E-131BBC2CF673}"/>
          </ac:picMkLst>
        </pc:picChg>
        <pc:picChg chg="del">
          <ac:chgData name="Maria Tsarjova" userId="2df0227b-b9a1-485a-b66c-145f2c64d0f2" providerId="ADAL" clId="{560FC004-820F-4C32-8303-0073B1433FD4}" dt="2023-06-15T13:24:16.796" v="416" actId="478"/>
          <ac:picMkLst>
            <pc:docMk/>
            <pc:sldMk cId="3638938388" sldId="284"/>
            <ac:picMk id="79" creationId="{E58D128D-53BF-2BD5-B1C7-FECC2038340A}"/>
          </ac:picMkLst>
        </pc:picChg>
        <pc:picChg chg="del">
          <ac:chgData name="Maria Tsarjova" userId="2df0227b-b9a1-485a-b66c-145f2c64d0f2" providerId="ADAL" clId="{560FC004-820F-4C32-8303-0073B1433FD4}" dt="2023-06-15T13:24:02.479" v="413" actId="478"/>
          <ac:picMkLst>
            <pc:docMk/>
            <pc:sldMk cId="3638938388" sldId="284"/>
            <ac:picMk id="80" creationId="{78D5BE44-9AEC-6222-B8BB-530D27BFD72E}"/>
          </ac:picMkLst>
        </pc:picChg>
        <pc:picChg chg="del">
          <ac:chgData name="Maria Tsarjova" userId="2df0227b-b9a1-485a-b66c-145f2c64d0f2" providerId="ADAL" clId="{560FC004-820F-4C32-8303-0073B1433FD4}" dt="2023-06-15T13:23:57.921" v="412" actId="478"/>
          <ac:picMkLst>
            <pc:docMk/>
            <pc:sldMk cId="3638938388" sldId="284"/>
            <ac:picMk id="81" creationId="{74141609-AACC-48E6-449B-1B5FB43FD823}"/>
          </ac:picMkLst>
        </pc:picChg>
        <pc:picChg chg="add mod">
          <ac:chgData name="Maria Tsarjova" userId="2df0227b-b9a1-485a-b66c-145f2c64d0f2" providerId="ADAL" clId="{560FC004-820F-4C32-8303-0073B1433FD4}" dt="2023-06-15T13:24:23.559" v="417"/>
          <ac:picMkLst>
            <pc:docMk/>
            <pc:sldMk cId="3638938388" sldId="284"/>
            <ac:picMk id="86" creationId="{2538D646-388C-DAC7-FA47-089EE0BB0116}"/>
          </ac:picMkLst>
        </pc:picChg>
      </pc:sldChg>
      <pc:sldChg chg="addSp delSp modSp add mod setBg">
        <pc:chgData name="Maria Tsarjova" userId="2df0227b-b9a1-485a-b66c-145f2c64d0f2" providerId="ADAL" clId="{560FC004-820F-4C32-8303-0073B1433FD4}" dt="2023-06-15T14:45:32.179" v="537" actId="14100"/>
        <pc:sldMkLst>
          <pc:docMk/>
          <pc:sldMk cId="1897368173" sldId="286"/>
        </pc:sldMkLst>
        <pc:spChg chg="del mod">
          <ac:chgData name="Maria Tsarjova" userId="2df0227b-b9a1-485a-b66c-145f2c64d0f2" providerId="ADAL" clId="{560FC004-820F-4C32-8303-0073B1433FD4}" dt="2023-06-15T14:13:30.167" v="435" actId="478"/>
          <ac:spMkLst>
            <pc:docMk/>
            <pc:sldMk cId="1897368173" sldId="286"/>
            <ac:spMk id="7" creationId="{4BA4DF24-E794-2BD7-00D0-C4D248BC0077}"/>
          </ac:spMkLst>
        </pc:spChg>
        <pc:spChg chg="del">
          <ac:chgData name="Maria Tsarjova" userId="2df0227b-b9a1-485a-b66c-145f2c64d0f2" providerId="ADAL" clId="{560FC004-820F-4C32-8303-0073B1433FD4}" dt="2023-06-15T14:13:27.607" v="433" actId="478"/>
          <ac:spMkLst>
            <pc:docMk/>
            <pc:sldMk cId="1897368173" sldId="286"/>
            <ac:spMk id="8" creationId="{A1E81A92-2ECC-D206-5287-462F0879FEF4}"/>
          </ac:spMkLst>
        </pc:spChg>
        <pc:spChg chg="del">
          <ac:chgData name="Maria Tsarjova" userId="2df0227b-b9a1-485a-b66c-145f2c64d0f2" providerId="ADAL" clId="{560FC004-820F-4C32-8303-0073B1433FD4}" dt="2023-06-15T14:13:41.764" v="439" actId="478"/>
          <ac:spMkLst>
            <pc:docMk/>
            <pc:sldMk cId="1897368173" sldId="286"/>
            <ac:spMk id="9" creationId="{F5369E32-0705-0315-A8AB-16CA27054B35}"/>
          </ac:spMkLst>
        </pc:spChg>
        <pc:spChg chg="del">
          <ac:chgData name="Maria Tsarjova" userId="2df0227b-b9a1-485a-b66c-145f2c64d0f2" providerId="ADAL" clId="{560FC004-820F-4C32-8303-0073B1433FD4}" dt="2023-06-15T14:13:33.128" v="436" actId="478"/>
          <ac:spMkLst>
            <pc:docMk/>
            <pc:sldMk cId="1897368173" sldId="286"/>
            <ac:spMk id="10" creationId="{6D180838-DAF8-E191-56DC-7065CC80DB71}"/>
          </ac:spMkLst>
        </pc:spChg>
        <pc:spChg chg="del">
          <ac:chgData name="Maria Tsarjova" userId="2df0227b-b9a1-485a-b66c-145f2c64d0f2" providerId="ADAL" clId="{560FC004-820F-4C32-8303-0073B1433FD4}" dt="2023-06-15T14:13:27.607" v="433" actId="478"/>
          <ac:spMkLst>
            <pc:docMk/>
            <pc:sldMk cId="1897368173" sldId="286"/>
            <ac:spMk id="11" creationId="{1C78B0FA-015E-AADF-5C95-DD544F2CC5AD}"/>
          </ac:spMkLst>
        </pc:spChg>
        <pc:spChg chg="del">
          <ac:chgData name="Maria Tsarjova" userId="2df0227b-b9a1-485a-b66c-145f2c64d0f2" providerId="ADAL" clId="{560FC004-820F-4C32-8303-0073B1433FD4}" dt="2023-06-15T14:13:27.607" v="433" actId="478"/>
          <ac:spMkLst>
            <pc:docMk/>
            <pc:sldMk cId="1897368173" sldId="286"/>
            <ac:spMk id="12" creationId="{F96807EF-B2FC-C06D-7931-5787675CBF39}"/>
          </ac:spMkLst>
        </pc:spChg>
        <pc:spChg chg="del">
          <ac:chgData name="Maria Tsarjova" userId="2df0227b-b9a1-485a-b66c-145f2c64d0f2" providerId="ADAL" clId="{560FC004-820F-4C32-8303-0073B1433FD4}" dt="2023-06-15T14:13:27.607" v="433" actId="478"/>
          <ac:spMkLst>
            <pc:docMk/>
            <pc:sldMk cId="1897368173" sldId="286"/>
            <ac:spMk id="13" creationId="{33FB6DA3-7F7E-57AE-5552-B9F922B65454}"/>
          </ac:spMkLst>
        </pc:spChg>
        <pc:spChg chg="del">
          <ac:chgData name="Maria Tsarjova" userId="2df0227b-b9a1-485a-b66c-145f2c64d0f2" providerId="ADAL" clId="{560FC004-820F-4C32-8303-0073B1433FD4}" dt="2023-06-15T14:13:27.607" v="433" actId="478"/>
          <ac:spMkLst>
            <pc:docMk/>
            <pc:sldMk cId="1897368173" sldId="286"/>
            <ac:spMk id="14" creationId="{55CAE9F6-A93C-D04E-9541-5353CA51A85A}"/>
          </ac:spMkLst>
        </pc:spChg>
        <pc:spChg chg="del">
          <ac:chgData name="Maria Tsarjova" userId="2df0227b-b9a1-485a-b66c-145f2c64d0f2" providerId="ADAL" clId="{560FC004-820F-4C32-8303-0073B1433FD4}" dt="2023-06-15T14:13:41.764" v="439" actId="478"/>
          <ac:spMkLst>
            <pc:docMk/>
            <pc:sldMk cId="1897368173" sldId="286"/>
            <ac:spMk id="15" creationId="{95B409BA-15AD-FEB9-FA1C-67A0523730E2}"/>
          </ac:spMkLst>
        </pc:spChg>
        <pc:spChg chg="del">
          <ac:chgData name="Maria Tsarjova" userId="2df0227b-b9a1-485a-b66c-145f2c64d0f2" providerId="ADAL" clId="{560FC004-820F-4C32-8303-0073B1433FD4}" dt="2023-06-15T14:13:27.607" v="433" actId="478"/>
          <ac:spMkLst>
            <pc:docMk/>
            <pc:sldMk cId="1897368173" sldId="286"/>
            <ac:spMk id="16" creationId="{79B07357-1FAE-35CC-59B3-63B6DAB0A5AB}"/>
          </ac:spMkLst>
        </pc:spChg>
        <pc:spChg chg="del">
          <ac:chgData name="Maria Tsarjova" userId="2df0227b-b9a1-485a-b66c-145f2c64d0f2" providerId="ADAL" clId="{560FC004-820F-4C32-8303-0073B1433FD4}" dt="2023-06-15T14:13:27.607" v="433" actId="478"/>
          <ac:spMkLst>
            <pc:docMk/>
            <pc:sldMk cId="1897368173" sldId="286"/>
            <ac:spMk id="17" creationId="{58A1023D-3819-BC90-CBD9-89BB1D995EEB}"/>
          </ac:spMkLst>
        </pc:spChg>
        <pc:spChg chg="del">
          <ac:chgData name="Maria Tsarjova" userId="2df0227b-b9a1-485a-b66c-145f2c64d0f2" providerId="ADAL" clId="{560FC004-820F-4C32-8303-0073B1433FD4}" dt="2023-06-15T14:13:41.764" v="439" actId="478"/>
          <ac:spMkLst>
            <pc:docMk/>
            <pc:sldMk cId="1897368173" sldId="286"/>
            <ac:spMk id="18" creationId="{C15C02DB-06EF-957D-97A4-B096F176F824}"/>
          </ac:spMkLst>
        </pc:spChg>
        <pc:spChg chg="del">
          <ac:chgData name="Maria Tsarjova" userId="2df0227b-b9a1-485a-b66c-145f2c64d0f2" providerId="ADAL" clId="{560FC004-820F-4C32-8303-0073B1433FD4}" dt="2023-06-15T14:13:27.607" v="433" actId="478"/>
          <ac:spMkLst>
            <pc:docMk/>
            <pc:sldMk cId="1897368173" sldId="286"/>
            <ac:spMk id="19" creationId="{1327BA65-FAA7-6A17-320E-A781FD6E889F}"/>
          </ac:spMkLst>
        </pc:spChg>
        <pc:spChg chg="del">
          <ac:chgData name="Maria Tsarjova" userId="2df0227b-b9a1-485a-b66c-145f2c64d0f2" providerId="ADAL" clId="{560FC004-820F-4C32-8303-0073B1433FD4}" dt="2023-06-15T14:13:27.607" v="433" actId="478"/>
          <ac:spMkLst>
            <pc:docMk/>
            <pc:sldMk cId="1897368173" sldId="286"/>
            <ac:spMk id="25" creationId="{B2A6C66B-62CA-5AB1-8FCB-7EE4B8FEBA2A}"/>
          </ac:spMkLst>
        </pc:spChg>
        <pc:spChg chg="del">
          <ac:chgData name="Maria Tsarjova" userId="2df0227b-b9a1-485a-b66c-145f2c64d0f2" providerId="ADAL" clId="{560FC004-820F-4C32-8303-0073B1433FD4}" dt="2023-06-15T14:13:41.764" v="439" actId="478"/>
          <ac:spMkLst>
            <pc:docMk/>
            <pc:sldMk cId="1897368173" sldId="286"/>
            <ac:spMk id="27" creationId="{D9FE1671-8B28-4B19-BC05-CE85AA736937}"/>
          </ac:spMkLst>
        </pc:spChg>
        <pc:spChg chg="del">
          <ac:chgData name="Maria Tsarjova" userId="2df0227b-b9a1-485a-b66c-145f2c64d0f2" providerId="ADAL" clId="{560FC004-820F-4C32-8303-0073B1433FD4}" dt="2023-06-15T14:13:41.764" v="439" actId="478"/>
          <ac:spMkLst>
            <pc:docMk/>
            <pc:sldMk cId="1897368173" sldId="286"/>
            <ac:spMk id="28" creationId="{82DA38D4-783B-D3B8-9C08-A9DE82B9E726}"/>
          </ac:spMkLst>
        </pc:spChg>
        <pc:spChg chg="add del">
          <ac:chgData name="Maria Tsarjova" userId="2df0227b-b9a1-485a-b66c-145f2c64d0f2" providerId="ADAL" clId="{560FC004-820F-4C32-8303-0073B1433FD4}" dt="2023-06-15T14:15:06.586" v="454" actId="26606"/>
          <ac:spMkLst>
            <pc:docMk/>
            <pc:sldMk cId="1897368173" sldId="286"/>
            <ac:spMk id="29" creationId="{42A4FC2C-047E-45A5-965D-8E1E3BF09BC6}"/>
          </ac:spMkLst>
        </pc:spChg>
        <pc:spChg chg="add del">
          <ac:chgData name="Maria Tsarjova" userId="2df0227b-b9a1-485a-b66c-145f2c64d0f2" providerId="ADAL" clId="{560FC004-820F-4C32-8303-0073B1433FD4}" dt="2023-06-15T14:15:10.072" v="460" actId="26606"/>
          <ac:spMkLst>
            <pc:docMk/>
            <pc:sldMk cId="1897368173" sldId="286"/>
            <ac:spMk id="30" creationId="{C7F55EAC-550A-4BDD-9099-3F20B8FA0EBC}"/>
          </ac:spMkLst>
        </pc:spChg>
        <pc:spChg chg="del">
          <ac:chgData name="Maria Tsarjova" userId="2df0227b-b9a1-485a-b66c-145f2c64d0f2" providerId="ADAL" clId="{560FC004-820F-4C32-8303-0073B1433FD4}" dt="2023-06-15T14:13:41.764" v="439" actId="478"/>
          <ac:spMkLst>
            <pc:docMk/>
            <pc:sldMk cId="1897368173" sldId="286"/>
            <ac:spMk id="32" creationId="{65FC3977-D14F-9726-6B1D-CE670EC85570}"/>
          </ac:spMkLst>
        </pc:spChg>
        <pc:spChg chg="add del">
          <ac:chgData name="Maria Tsarjova" userId="2df0227b-b9a1-485a-b66c-145f2c64d0f2" providerId="ADAL" clId="{560FC004-820F-4C32-8303-0073B1433FD4}" dt="2023-06-15T14:15:07.685" v="456" actId="26606"/>
          <ac:spMkLst>
            <pc:docMk/>
            <pc:sldMk cId="1897368173" sldId="286"/>
            <ac:spMk id="34" creationId="{F3060C83-F051-4F0E-ABAD-AA0DFC48B218}"/>
          </ac:spMkLst>
        </pc:spChg>
        <pc:spChg chg="add del">
          <ac:chgData name="Maria Tsarjova" userId="2df0227b-b9a1-485a-b66c-145f2c64d0f2" providerId="ADAL" clId="{560FC004-820F-4C32-8303-0073B1433FD4}" dt="2023-06-15T14:15:07.685" v="456" actId="26606"/>
          <ac:spMkLst>
            <pc:docMk/>
            <pc:sldMk cId="1897368173" sldId="286"/>
            <ac:spMk id="35" creationId="{29FDB030-9B49-4CED-8CCD-4D99382388AC}"/>
          </ac:spMkLst>
        </pc:spChg>
        <pc:spChg chg="add del">
          <ac:chgData name="Maria Tsarjova" userId="2df0227b-b9a1-485a-b66c-145f2c64d0f2" providerId="ADAL" clId="{560FC004-820F-4C32-8303-0073B1433FD4}" dt="2023-06-15T14:15:07.685" v="456" actId="26606"/>
          <ac:spMkLst>
            <pc:docMk/>
            <pc:sldMk cId="1897368173" sldId="286"/>
            <ac:spMk id="36" creationId="{83C98ABE-055B-441F-B07E-44F97F083C39}"/>
          </ac:spMkLst>
        </pc:spChg>
        <pc:spChg chg="add del">
          <ac:chgData name="Maria Tsarjova" userId="2df0227b-b9a1-485a-b66c-145f2c64d0f2" providerId="ADAL" clId="{560FC004-820F-4C32-8303-0073B1433FD4}" dt="2023-06-15T14:15:07.685" v="456" actId="26606"/>
          <ac:spMkLst>
            <pc:docMk/>
            <pc:sldMk cId="1897368173" sldId="286"/>
            <ac:spMk id="37" creationId="{3783CA14-24A1-485C-8B30-D6A5D87987AD}"/>
          </ac:spMkLst>
        </pc:spChg>
        <pc:spChg chg="add del">
          <ac:chgData name="Maria Tsarjova" userId="2df0227b-b9a1-485a-b66c-145f2c64d0f2" providerId="ADAL" clId="{560FC004-820F-4C32-8303-0073B1433FD4}" dt="2023-06-15T14:15:10.072" v="460" actId="26606"/>
          <ac:spMkLst>
            <pc:docMk/>
            <pc:sldMk cId="1897368173" sldId="286"/>
            <ac:spMk id="38" creationId="{DC4F5A5F-493F-49AE-89B6-D5AF5EBC8B0E}"/>
          </ac:spMkLst>
        </pc:spChg>
        <pc:spChg chg="add del">
          <ac:chgData name="Maria Tsarjova" userId="2df0227b-b9a1-485a-b66c-145f2c64d0f2" providerId="ADAL" clId="{560FC004-820F-4C32-8303-0073B1433FD4}" dt="2023-06-15T14:15:07.685" v="456" actId="26606"/>
          <ac:spMkLst>
            <pc:docMk/>
            <pc:sldMk cId="1897368173" sldId="286"/>
            <ac:spMk id="39" creationId="{9A97C86A-04D6-40F7-AE84-31AB43E6A846}"/>
          </ac:spMkLst>
        </pc:spChg>
        <pc:spChg chg="add del">
          <ac:chgData name="Maria Tsarjova" userId="2df0227b-b9a1-485a-b66c-145f2c64d0f2" providerId="ADAL" clId="{560FC004-820F-4C32-8303-0073B1433FD4}" dt="2023-06-15T14:15:11.210" v="462" actId="26606"/>
          <ac:spMkLst>
            <pc:docMk/>
            <pc:sldMk cId="1897368173" sldId="286"/>
            <ac:spMk id="40" creationId="{32BC26D8-82FB-445E-AA49-62A77D7C1EE0}"/>
          </ac:spMkLst>
        </pc:spChg>
        <pc:spChg chg="add del">
          <ac:chgData name="Maria Tsarjova" userId="2df0227b-b9a1-485a-b66c-145f2c64d0f2" providerId="ADAL" clId="{560FC004-820F-4C32-8303-0073B1433FD4}" dt="2023-06-15T14:15:07.685" v="456" actId="26606"/>
          <ac:spMkLst>
            <pc:docMk/>
            <pc:sldMk cId="1897368173" sldId="286"/>
            <ac:spMk id="41" creationId="{FF9F2414-84E8-453E-B1F3-389FDE8192D9}"/>
          </ac:spMkLst>
        </pc:spChg>
        <pc:spChg chg="add del">
          <ac:chgData name="Maria Tsarjova" userId="2df0227b-b9a1-485a-b66c-145f2c64d0f2" providerId="ADAL" clId="{560FC004-820F-4C32-8303-0073B1433FD4}" dt="2023-06-15T14:15:11.210" v="462" actId="26606"/>
          <ac:spMkLst>
            <pc:docMk/>
            <pc:sldMk cId="1897368173" sldId="286"/>
            <ac:spMk id="42" creationId="{CB44330D-EA18-4254-AA95-EB49948539B8}"/>
          </ac:spMkLst>
        </pc:spChg>
        <pc:spChg chg="add del">
          <ac:chgData name="Maria Tsarjova" userId="2df0227b-b9a1-485a-b66c-145f2c64d0f2" providerId="ADAL" clId="{560FC004-820F-4C32-8303-0073B1433FD4}" dt="2023-06-15T14:15:07.685" v="456" actId="26606"/>
          <ac:spMkLst>
            <pc:docMk/>
            <pc:sldMk cId="1897368173" sldId="286"/>
            <ac:spMk id="43" creationId="{3ECA69A1-7536-43AC-85EF-C7106179F5ED}"/>
          </ac:spMkLst>
        </pc:spChg>
        <pc:spChg chg="add del">
          <ac:chgData name="Maria Tsarjova" userId="2df0227b-b9a1-485a-b66c-145f2c64d0f2" providerId="ADAL" clId="{560FC004-820F-4C32-8303-0073B1433FD4}" dt="2023-06-15T14:15:13.918" v="464" actId="26606"/>
          <ac:spMkLst>
            <pc:docMk/>
            <pc:sldMk cId="1897368173" sldId="286"/>
            <ac:spMk id="44" creationId="{DE85DFFE-C3E0-4030-AE7F-A60F0A82AA42}"/>
          </ac:spMkLst>
        </pc:spChg>
        <pc:spChg chg="add del">
          <ac:chgData name="Maria Tsarjova" userId="2df0227b-b9a1-485a-b66c-145f2c64d0f2" providerId="ADAL" clId="{560FC004-820F-4C32-8303-0073B1433FD4}" dt="2023-06-15T14:15:16.231" v="466" actId="26606"/>
          <ac:spMkLst>
            <pc:docMk/>
            <pc:sldMk cId="1897368173" sldId="286"/>
            <ac:spMk id="46" creationId="{8DAAB828-02C8-4111-AC14-FF5ACEDDFE37}"/>
          </ac:spMkLst>
        </pc:spChg>
        <pc:grpChg chg="add del">
          <ac:chgData name="Maria Tsarjova" userId="2df0227b-b9a1-485a-b66c-145f2c64d0f2" providerId="ADAL" clId="{560FC004-820F-4C32-8303-0073B1433FD4}" dt="2023-06-15T14:15:16.231" v="466" actId="26606"/>
          <ac:grpSpMkLst>
            <pc:docMk/>
            <pc:sldMk cId="1897368173" sldId="286"/>
            <ac:grpSpMk id="47" creationId="{C32D4553-E775-4F16-9A6F-FED8D166A5B7}"/>
          </ac:grpSpMkLst>
        </pc:grpChg>
        <pc:graphicFrameChg chg="add del mod">
          <ac:chgData name="Maria Tsarjova" userId="2df0227b-b9a1-485a-b66c-145f2c64d0f2" providerId="ADAL" clId="{560FC004-820F-4C32-8303-0073B1433FD4}" dt="2023-06-15T14:14:25.257" v="449" actId="478"/>
          <ac:graphicFrameMkLst>
            <pc:docMk/>
            <pc:sldMk cId="1897368173" sldId="286"/>
            <ac:graphicFrameMk id="2" creationId="{1D67F04A-0DA1-95CC-FE7C-4EFE27F47787}"/>
          </ac:graphicFrameMkLst>
        </pc:graphicFrameChg>
        <pc:picChg chg="add del mod">
          <ac:chgData name="Maria Tsarjova" userId="2df0227b-b9a1-485a-b66c-145f2c64d0f2" providerId="ADAL" clId="{560FC004-820F-4C32-8303-0073B1433FD4}" dt="2023-06-15T14:45:15.030" v="532" actId="478"/>
          <ac:picMkLst>
            <pc:docMk/>
            <pc:sldMk cId="1897368173" sldId="286"/>
            <ac:picMk id="3" creationId="{4CF39F3C-6F76-9425-61D5-570CFB366B12}"/>
          </ac:picMkLst>
        </pc:picChg>
        <pc:picChg chg="del">
          <ac:chgData name="Maria Tsarjova" userId="2df0227b-b9a1-485a-b66c-145f2c64d0f2" providerId="ADAL" clId="{560FC004-820F-4C32-8303-0073B1433FD4}" dt="2023-06-15T14:13:27.607" v="433" actId="478"/>
          <ac:picMkLst>
            <pc:docMk/>
            <pc:sldMk cId="1897368173" sldId="286"/>
            <ac:picMk id="3" creationId="{87D873D3-2E7D-EA6E-5FDE-3A8E7E20E806}"/>
          </ac:picMkLst>
        </pc:picChg>
        <pc:picChg chg="del">
          <ac:chgData name="Maria Tsarjova" userId="2df0227b-b9a1-485a-b66c-145f2c64d0f2" providerId="ADAL" clId="{560FC004-820F-4C32-8303-0073B1433FD4}" dt="2023-06-15T14:13:27.607" v="433" actId="478"/>
          <ac:picMkLst>
            <pc:docMk/>
            <pc:sldMk cId="1897368173" sldId="286"/>
            <ac:picMk id="4" creationId="{151DE5A5-AC06-68FE-1884-C57D864A1461}"/>
          </ac:picMkLst>
        </pc:picChg>
        <pc:picChg chg="del">
          <ac:chgData name="Maria Tsarjova" userId="2df0227b-b9a1-485a-b66c-145f2c64d0f2" providerId="ADAL" clId="{560FC004-820F-4C32-8303-0073B1433FD4}" dt="2023-06-15T14:13:33.128" v="436" actId="478"/>
          <ac:picMkLst>
            <pc:docMk/>
            <pc:sldMk cId="1897368173" sldId="286"/>
            <ac:picMk id="5" creationId="{C143BEAD-B21E-6D8B-1FC0-3BC853B56AAD}"/>
          </ac:picMkLst>
        </pc:picChg>
        <pc:picChg chg="add mod">
          <ac:chgData name="Maria Tsarjova" userId="2df0227b-b9a1-485a-b66c-145f2c64d0f2" providerId="ADAL" clId="{560FC004-820F-4C32-8303-0073B1433FD4}" dt="2023-06-15T14:45:32.179" v="537" actId="14100"/>
          <ac:picMkLst>
            <pc:docMk/>
            <pc:sldMk cId="1897368173" sldId="286"/>
            <ac:picMk id="5" creationId="{C9ABDEB8-F3E3-E518-3773-73BE5BFC72EB}"/>
          </ac:picMkLst>
        </pc:picChg>
        <pc:picChg chg="del">
          <ac:chgData name="Maria Tsarjova" userId="2df0227b-b9a1-485a-b66c-145f2c64d0f2" providerId="ADAL" clId="{560FC004-820F-4C32-8303-0073B1433FD4}" dt="2023-06-15T14:13:27.607" v="433" actId="478"/>
          <ac:picMkLst>
            <pc:docMk/>
            <pc:sldMk cId="1897368173" sldId="286"/>
            <ac:picMk id="6" creationId="{F0C4AE17-0A71-1F9D-D96B-57413F3668DB}"/>
          </ac:picMkLst>
        </pc:picChg>
        <pc:picChg chg="del mod">
          <ac:chgData name="Maria Tsarjova" userId="2df0227b-b9a1-485a-b66c-145f2c64d0f2" providerId="ADAL" clId="{560FC004-820F-4C32-8303-0073B1433FD4}" dt="2023-06-15T14:13:35.420" v="438" actId="478"/>
          <ac:picMkLst>
            <pc:docMk/>
            <pc:sldMk cId="1897368173" sldId="286"/>
            <ac:picMk id="20" creationId="{CDE121CF-5EE9-CD3B-F9CC-AADDE57D8FEB}"/>
          </ac:picMkLst>
        </pc:picChg>
        <pc:picChg chg="del">
          <ac:chgData name="Maria Tsarjova" userId="2df0227b-b9a1-485a-b66c-145f2c64d0f2" providerId="ADAL" clId="{560FC004-820F-4C32-8303-0073B1433FD4}" dt="2023-06-15T14:13:41.764" v="439" actId="478"/>
          <ac:picMkLst>
            <pc:docMk/>
            <pc:sldMk cId="1897368173" sldId="286"/>
            <ac:picMk id="21" creationId="{CB2C43A4-F0C7-7A2A-CE98-17242CFCD651}"/>
          </ac:picMkLst>
        </pc:picChg>
        <pc:picChg chg="del">
          <ac:chgData name="Maria Tsarjova" userId="2df0227b-b9a1-485a-b66c-145f2c64d0f2" providerId="ADAL" clId="{560FC004-820F-4C32-8303-0073B1433FD4}" dt="2023-06-15T14:13:27.607" v="433" actId="478"/>
          <ac:picMkLst>
            <pc:docMk/>
            <pc:sldMk cId="1897368173" sldId="286"/>
            <ac:picMk id="22" creationId="{1F94BBBF-2AB0-687A-3D0E-7058034157DA}"/>
          </ac:picMkLst>
        </pc:picChg>
        <pc:picChg chg="del">
          <ac:chgData name="Maria Tsarjova" userId="2df0227b-b9a1-485a-b66c-145f2c64d0f2" providerId="ADAL" clId="{560FC004-820F-4C32-8303-0073B1433FD4}" dt="2023-06-15T14:13:42.931" v="440" actId="478"/>
          <ac:picMkLst>
            <pc:docMk/>
            <pc:sldMk cId="1897368173" sldId="286"/>
            <ac:picMk id="23" creationId="{975FD30C-0D62-4159-270F-D51FB68FFFCC}"/>
          </ac:picMkLst>
        </pc:picChg>
        <pc:picChg chg="add del mod">
          <ac:chgData name="Maria Tsarjova" userId="2df0227b-b9a1-485a-b66c-145f2c64d0f2" providerId="ADAL" clId="{560FC004-820F-4C32-8303-0073B1433FD4}" dt="2023-06-15T14:15:16.530" v="468"/>
          <ac:picMkLst>
            <pc:docMk/>
            <pc:sldMk cId="1897368173" sldId="286"/>
            <ac:picMk id="26" creationId="{D448CD5E-5F0C-7005-E504-62156BA84586}"/>
          </ac:picMkLst>
        </pc:picChg>
        <pc:picChg chg="del">
          <ac:chgData name="Maria Tsarjova" userId="2df0227b-b9a1-485a-b66c-145f2c64d0f2" providerId="ADAL" clId="{560FC004-820F-4C32-8303-0073B1433FD4}" dt="2023-06-15T14:13:27.607" v="433" actId="478"/>
          <ac:picMkLst>
            <pc:docMk/>
            <pc:sldMk cId="1897368173" sldId="286"/>
            <ac:picMk id="31" creationId="{79D69804-002B-6345-2E18-802AF45937D9}"/>
          </ac:picMkLst>
        </pc:picChg>
        <pc:picChg chg="del">
          <ac:chgData name="Maria Tsarjova" userId="2df0227b-b9a1-485a-b66c-145f2c64d0f2" providerId="ADAL" clId="{560FC004-820F-4C32-8303-0073B1433FD4}" dt="2023-06-15T14:13:27.607" v="433" actId="478"/>
          <ac:picMkLst>
            <pc:docMk/>
            <pc:sldMk cId="1897368173" sldId="286"/>
            <ac:picMk id="33" creationId="{1DC2B56C-BF9B-7F29-2DD2-96978502DEA8}"/>
          </ac:picMkLst>
        </pc:picChg>
        <pc:picChg chg="add del mod">
          <ac:chgData name="Maria Tsarjova" userId="2df0227b-b9a1-485a-b66c-145f2c64d0f2" providerId="ADAL" clId="{560FC004-820F-4C32-8303-0073B1433FD4}" dt="2023-06-15T14:33:41.860" v="522" actId="478"/>
          <ac:picMkLst>
            <pc:docMk/>
            <pc:sldMk cId="1897368173" sldId="286"/>
            <ac:picMk id="50" creationId="{4D0E77C0-3AFB-10BB-99D3-60D182891403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ruut8.sharepoint.com/sites/globalsales/Shared%20Documents/General/R8%20Sales%20Kit/02%20Sales%20deck/R8%20Jenny%20ROI%20Calculations%20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30150285193785"/>
          <c:y val="0.11401521459746675"/>
          <c:w val="0.81524686510610578"/>
          <c:h val="0.72627707409653508"/>
        </c:manualLayout>
      </c:layout>
      <c:areaChart>
        <c:grouping val="standard"/>
        <c:varyColors val="0"/>
        <c:ser>
          <c:idx val="0"/>
          <c:order val="0"/>
          <c:tx>
            <c:strRef>
              <c:f>ROI_model!$B$28</c:f>
              <c:strCache>
                <c:ptCount val="1"/>
                <c:pt idx="0">
                  <c:v>Cumulative cash flow (higher savings 25%) </c:v>
                </c:pt>
              </c:strCache>
            </c:strRef>
          </c:tx>
          <c:spPr>
            <a:solidFill>
              <a:schemeClr val="accent6"/>
            </a:solidFill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  <c:dLbls>
            <c:dLbl>
              <c:idx val="1"/>
              <c:layout>
                <c:manualLayout>
                  <c:x val="-2.2031341145655178E-2"/>
                  <c:y val="-0.10502283105022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2CE-4121-9524-AEA25AE4F7EC}"/>
                </c:ext>
              </c:extLst>
            </c:dLbl>
            <c:dLbl>
              <c:idx val="2"/>
              <c:layout>
                <c:manualLayout>
                  <c:x val="-1.7136129923322703E-2"/>
                  <c:y val="-0.114155251141552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CE-4121-9524-AEA25AE4F7EC}"/>
                </c:ext>
              </c:extLst>
            </c:dLbl>
            <c:dLbl>
              <c:idx val="3"/>
              <c:layout>
                <c:manualLayout>
                  <c:x val="-2.4480873853594265E-2"/>
                  <c:y val="-0.141552511415525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2CE-4121-9524-AEA25AE4F7EC}"/>
                </c:ext>
              </c:extLst>
            </c:dLbl>
            <c:dLbl>
              <c:idx val="4"/>
              <c:layout>
                <c:manualLayout>
                  <c:x val="-3.1822727138706451E-2"/>
                  <c:y val="-0.182648401826484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2CE-4121-9524-AEA25AE4F7EC}"/>
                </c:ext>
              </c:extLst>
            </c:dLbl>
            <c:dLbl>
              <c:idx val="5"/>
              <c:layout>
                <c:manualLayout>
                  <c:x val="-3.4270140040195428E-2"/>
                  <c:y val="-0.205479452054794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2CE-4121-9524-AEA25AE4F7EC}"/>
                </c:ext>
              </c:extLst>
            </c:dLbl>
            <c:dLbl>
              <c:idx val="6"/>
              <c:layout>
                <c:manualLayout>
                  <c:x val="-3.6717938361038885E-2"/>
                  <c:y val="-0.237442922374429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2CE-4121-9524-AEA25AE4F7EC}"/>
                </c:ext>
              </c:extLst>
            </c:dLbl>
            <c:dLbl>
              <c:idx val="7"/>
              <c:layout>
                <c:manualLayout>
                  <c:x val="-2.9374350688831107E-2"/>
                  <c:y val="-0.269406392694063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2CE-4121-9524-AEA25AE4F7EC}"/>
                </c:ext>
              </c:extLst>
            </c:dLbl>
            <c:dLbl>
              <c:idx val="8"/>
              <c:layout>
                <c:manualLayout>
                  <c:x val="-3.4269176491808974E-2"/>
                  <c:y val="-0.296803652968036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2CE-4121-9524-AEA25AE4F7EC}"/>
                </c:ext>
              </c:extLst>
            </c:dLbl>
            <c:dLbl>
              <c:idx val="9"/>
              <c:layout>
                <c:manualLayout>
                  <c:x val="-3.046636509657696E-2"/>
                  <c:y val="-0.315068394764354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2CE-4121-9524-AEA25AE4F7EC}"/>
                </c:ext>
              </c:extLst>
            </c:dLbl>
            <c:dLbl>
              <c:idx val="10"/>
              <c:layout>
                <c:manualLayout>
                  <c:x val="-3.1811742687101345E-2"/>
                  <c:y val="-0.337899543378995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2CE-4121-9524-AEA25AE4F7EC}"/>
                </c:ext>
              </c:extLst>
            </c:dLbl>
            <c:dLbl>
              <c:idx val="11"/>
              <c:layout>
                <c:manualLayout>
                  <c:x val="-2.8020998816947411E-2"/>
                  <c:y val="-0.352179282129917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2CE-4121-9524-AEA25AE4F7EC}"/>
                </c:ext>
              </c:extLst>
            </c:dLbl>
            <c:dLbl>
              <c:idx val="12"/>
              <c:layout>
                <c:manualLayout>
                  <c:x val="-3.6676193961984967E-2"/>
                  <c:y val="-0.361311676599801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2CE-4121-9524-AEA25AE4F7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270000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ROI_model!$C$25:$O$25</c:f>
              <c:strCache>
                <c:ptCount val="13"/>
                <c:pt idx="0">
                  <c:v>M0</c:v>
                </c:pt>
                <c:pt idx="1">
                  <c:v>M1</c:v>
                </c:pt>
                <c:pt idx="2">
                  <c:v>M2</c:v>
                </c:pt>
                <c:pt idx="3">
                  <c:v>M3</c:v>
                </c:pt>
                <c:pt idx="4">
                  <c:v>M4</c:v>
                </c:pt>
                <c:pt idx="5">
                  <c:v>M5</c:v>
                </c:pt>
                <c:pt idx="6">
                  <c:v>M6</c:v>
                </c:pt>
                <c:pt idx="7">
                  <c:v>M7</c:v>
                </c:pt>
                <c:pt idx="8">
                  <c:v>M8</c:v>
                </c:pt>
                <c:pt idx="9">
                  <c:v>M9</c:v>
                </c:pt>
                <c:pt idx="10">
                  <c:v>M10</c:v>
                </c:pt>
                <c:pt idx="11">
                  <c:v>M11</c:v>
                </c:pt>
                <c:pt idx="12">
                  <c:v>M12</c:v>
                </c:pt>
              </c:strCache>
            </c:strRef>
          </c:cat>
          <c:val>
            <c:numRef>
              <c:f>ROI_model!$C$28:$O$28</c:f>
              <c:numCache>
                <c:formatCode>#,##0\ [$€-425]</c:formatCode>
                <c:ptCount val="13"/>
                <c:pt idx="0">
                  <c:v>-3060</c:v>
                </c:pt>
                <c:pt idx="1">
                  <c:v>-3060</c:v>
                </c:pt>
                <c:pt idx="2">
                  <c:v>6417.4999999999927</c:v>
                </c:pt>
                <c:pt idx="3">
                  <c:v>15894.999999999985</c:v>
                </c:pt>
                <c:pt idx="4">
                  <c:v>25372.499999999978</c:v>
                </c:pt>
                <c:pt idx="5">
                  <c:v>34849.999999999971</c:v>
                </c:pt>
                <c:pt idx="6">
                  <c:v>44327.499999999964</c:v>
                </c:pt>
                <c:pt idx="7">
                  <c:v>53804.999999999956</c:v>
                </c:pt>
                <c:pt idx="8">
                  <c:v>63282.499999999942</c:v>
                </c:pt>
                <c:pt idx="9">
                  <c:v>72759.999999999942</c:v>
                </c:pt>
                <c:pt idx="10">
                  <c:v>82237.499999999942</c:v>
                </c:pt>
                <c:pt idx="11">
                  <c:v>91714.999999999942</c:v>
                </c:pt>
                <c:pt idx="12">
                  <c:v>101192.49999999994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2CE-4121-9524-AEA25AE4F7EC}"/>
            </c:ext>
          </c:extLst>
        </c:ser>
        <c:ser>
          <c:idx val="1"/>
          <c:order val="1"/>
          <c:tx>
            <c:strRef>
              <c:f>ROI_model!$B$29</c:f>
              <c:strCache>
                <c:ptCount val="1"/>
                <c:pt idx="0">
                  <c:v>Cumulative cash flow (lower savings 15%)</c:v>
                </c:pt>
              </c:strCache>
            </c:strRef>
          </c:tx>
          <c:spPr>
            <a:solidFill>
              <a:schemeClr val="bg1"/>
            </a:solidFill>
            <a:ln w="9525" cap="flat" cmpd="sng" algn="ctr">
              <a:solidFill>
                <a:srgbClr val="0070C0"/>
              </a:solidFill>
              <a:round/>
            </a:ln>
            <a:effectLst/>
          </c:spP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2CE-4121-9524-AEA25AE4F7EC}"/>
                </c:ext>
              </c:extLst>
            </c:dLbl>
            <c:dLbl>
              <c:idx val="2"/>
              <c:layout>
                <c:manualLayout>
                  <c:x val="1.4674082246902339E-2"/>
                  <c:y val="5.4794520547945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2CE-4121-9524-AEA25AE4F7EC}"/>
                </c:ext>
              </c:extLst>
            </c:dLbl>
            <c:dLbl>
              <c:idx val="3"/>
              <c:layout>
                <c:manualLayout>
                  <c:x val="2.2197922597323724E-2"/>
                  <c:y val="5.4847655864088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2CE-4121-9524-AEA25AE4F7EC}"/>
                </c:ext>
              </c:extLst>
            </c:dLbl>
            <c:dLbl>
              <c:idx val="4"/>
              <c:layout>
                <c:manualLayout>
                  <c:x val="1.9750321354168349E-2"/>
                  <c:y val="4.571496802724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2CE-4121-9524-AEA25AE4F7EC}"/>
                </c:ext>
              </c:extLst>
            </c:dLbl>
            <c:dLbl>
              <c:idx val="5"/>
              <c:layout>
                <c:manualLayout>
                  <c:x val="2.3967478204779027E-2"/>
                  <c:y val="4.1042901137827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2CE-4121-9524-AEA25AE4F7EC}"/>
                </c:ext>
              </c:extLst>
            </c:dLbl>
            <c:dLbl>
              <c:idx val="6"/>
              <c:layout>
                <c:manualLayout>
                  <c:x val="1.6794185884237877E-2"/>
                  <c:y val="2.73973527678806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2CE-4121-9524-AEA25AE4F7EC}"/>
                </c:ext>
              </c:extLst>
            </c:dLbl>
            <c:dLbl>
              <c:idx val="7"/>
              <c:layout>
                <c:manualLayout>
                  <c:x val="2.084183132592354E-2"/>
                  <c:y val="1.36984986982748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2CE-4121-9524-AEA25AE4F7EC}"/>
                </c:ext>
              </c:extLst>
            </c:dLbl>
            <c:dLbl>
              <c:idx val="8"/>
              <c:layout>
                <c:manualLayout>
                  <c:x val="2.6415079447934444E-2"/>
                  <c:y val="-4.61911656108592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2CE-4121-9524-AEA25AE4F7EC}"/>
                </c:ext>
              </c:extLst>
            </c:dLbl>
            <c:dLbl>
              <c:idx val="9"/>
              <c:layout>
                <c:manualLayout>
                  <c:x val="2.658459085685946E-2"/>
                  <c:y val="-1.3804754726261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2CE-4121-9524-AEA25AE4F7EC}"/>
                </c:ext>
              </c:extLst>
            </c:dLbl>
            <c:dLbl>
              <c:idx val="10"/>
              <c:layout>
                <c:manualLayout>
                  <c:x val="1.9580809945243163E-2"/>
                  <c:y val="-3.64767349050696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12CE-4121-9524-AEA25AE4F7EC}"/>
                </c:ext>
              </c:extLst>
            </c:dLbl>
            <c:dLbl>
              <c:idx val="11"/>
              <c:layout>
                <c:manualLayout>
                  <c:x val="1.9072275718468278E-2"/>
                  <c:y val="-4.57149680272414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12CE-4121-9524-AEA25AE4F7EC}"/>
                </c:ext>
              </c:extLst>
            </c:dLbl>
            <c:dLbl>
              <c:idx val="12"/>
              <c:layout>
                <c:manualLayout>
                  <c:x val="1.3669755952075461E-2"/>
                  <c:y val="-4.1360958479124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12CE-4121-9524-AEA25AE4F7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2700000" spcFirstLastPara="1" vertOverflow="ellipsis" wrap="square" anchor="ctr" anchorCtr="1"/>
              <a:lstStyle/>
              <a:p>
                <a:pPr algn="ctr"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ROI_model!$C$29:$O$29</c:f>
              <c:numCache>
                <c:formatCode>#,##0\ [$€-425]</c:formatCode>
                <c:ptCount val="13"/>
                <c:pt idx="0">
                  <c:v>-3060</c:v>
                </c:pt>
                <c:pt idx="1">
                  <c:v>-3060</c:v>
                </c:pt>
                <c:pt idx="2">
                  <c:v>1402.4999999999927</c:v>
                </c:pt>
                <c:pt idx="3">
                  <c:v>5864.9999999999854</c:v>
                </c:pt>
                <c:pt idx="4">
                  <c:v>10327.499999999978</c:v>
                </c:pt>
                <c:pt idx="5">
                  <c:v>14789.999999999971</c:v>
                </c:pt>
                <c:pt idx="6">
                  <c:v>19252.499999999964</c:v>
                </c:pt>
                <c:pt idx="7">
                  <c:v>23714.999999999956</c:v>
                </c:pt>
                <c:pt idx="8">
                  <c:v>28177.499999999949</c:v>
                </c:pt>
                <c:pt idx="9">
                  <c:v>32639.999999999942</c:v>
                </c:pt>
                <c:pt idx="10">
                  <c:v>37102.499999999935</c:v>
                </c:pt>
                <c:pt idx="11">
                  <c:v>41564.999999999927</c:v>
                </c:pt>
                <c:pt idx="12">
                  <c:v>46027.49999999992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12CE-4121-9524-AEA25AE4F7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bg2">
                  <a:lumMod val="75000"/>
                  <a:alpha val="33000"/>
                </a:schemeClr>
              </a:solidFill>
              <a:round/>
            </a:ln>
            <a:effectLst/>
          </c:spPr>
        </c:dropLines>
        <c:axId val="437973496"/>
        <c:axId val="437970544"/>
      </c:areaChart>
      <c:catAx>
        <c:axId val="437973496"/>
        <c:scaling>
          <c:orientation val="minMax"/>
        </c:scaling>
        <c:delete val="0"/>
        <c:axPos val="b"/>
        <c:majorGridlines>
          <c:spPr>
            <a:ln>
              <a:solidFill>
                <a:schemeClr val="dk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t-EE"/>
          </a:p>
        </c:txPr>
        <c:crossAx val="437970544"/>
        <c:crosses val="autoZero"/>
        <c:auto val="1"/>
        <c:lblAlgn val="ctr"/>
        <c:lblOffset val="100"/>
        <c:noMultiLvlLbl val="0"/>
      </c:catAx>
      <c:valAx>
        <c:axId val="437970544"/>
        <c:scaling>
          <c:orientation val="minMax"/>
        </c:scaling>
        <c:delete val="0"/>
        <c:axPos val="l"/>
        <c:numFmt formatCode="#,##0\ [$€-425]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t-EE"/>
          </a:p>
        </c:txPr>
        <c:crossAx val="4379734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343824661019581"/>
          <c:w val="0.97275499190453441"/>
          <c:h val="6.27847461396051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bg2">
          <a:lumMod val="90000"/>
        </a:schemeClr>
      </a:solidFill>
      <a:round/>
    </a:ln>
    <a:effectLst/>
  </c:spPr>
  <c:txPr>
    <a:bodyPr/>
    <a:lstStyle/>
    <a:p>
      <a:pPr>
        <a:defRPr sz="1100" b="1">
          <a:latin typeface="Montserrat" panose="00000500000000000000" pitchFamily="2" charset="0"/>
        </a:defRPr>
      </a:pPr>
      <a:endParaRPr lang="et-E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0.2742</cdr:x>
      <cdr:y>0.26223</cdr:y>
    </cdr:from>
    <cdr:to>
      <cdr:x>0.2742</cdr:x>
      <cdr:y>0.39927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CA9CBCAA-3E45-8175-EC5B-7CF034A3D340}"/>
            </a:ext>
          </a:extLst>
        </cdr:cNvPr>
        <cdr:cNvCxnSpPr/>
      </cdr:nvCxnSpPr>
      <cdr:spPr>
        <a:xfrm xmlns:a="http://schemas.openxmlformats.org/drawingml/2006/main">
          <a:off x="1527086" y="899187"/>
          <a:ext cx="0" cy="469910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accent6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0.14531</cdr:x>
      <cdr:y>0.23748</cdr:y>
    </cdr:from>
    <cdr:to>
      <cdr:x>0.25675</cdr:x>
      <cdr:y>0.40805</cdr:y>
    </cdr:to>
    <cdr:sp macro="" textlink="">
      <cdr:nvSpPr>
        <cdr:cNvPr id="9" name="TextBox 8">
          <a:extLst xmlns:a="http://schemas.openxmlformats.org/drawingml/2006/main">
            <a:ext uri="{FF2B5EF4-FFF2-40B4-BE49-F238E27FC236}">
              <a16:creationId xmlns:a16="http://schemas.microsoft.com/office/drawing/2014/main" id="{15E90691-1719-0EF1-3626-1A8089616AA1}"/>
            </a:ext>
          </a:extLst>
        </cdr:cNvPr>
        <cdr:cNvSpPr txBox="1"/>
      </cdr:nvSpPr>
      <cdr:spPr>
        <a:xfrm xmlns:a="http://schemas.openxmlformats.org/drawingml/2006/main">
          <a:off x="1486782" y="1058102"/>
          <a:ext cx="1140304" cy="7599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t-EE" sz="1400" dirty="0">
              <a:latin typeface="Montserrat" panose="00000500000000000000" pitchFamily="2" charset="0"/>
            </a:rPr>
            <a:t>Tarkvara </a:t>
          </a:r>
        </a:p>
        <a:p xmlns:a="http://schemas.openxmlformats.org/drawingml/2006/main">
          <a:pPr algn="ctr"/>
          <a:r>
            <a:rPr lang="en-US" sz="1400" dirty="0">
              <a:latin typeface="Montserrat" panose="00000500000000000000" pitchFamily="2" charset="0"/>
            </a:rPr>
            <a:t>k</a:t>
          </a:r>
          <a:r>
            <a:rPr lang="et-EE" sz="1400" dirty="0">
              <a:latin typeface="Montserrat" panose="00000500000000000000" pitchFamily="2" charset="0"/>
            </a:rPr>
            <a:t>asutusele</a:t>
          </a:r>
          <a:r>
            <a:rPr lang="en-US" sz="1400" dirty="0">
              <a:latin typeface="Montserrat" panose="00000500000000000000" pitchFamily="2" charset="0"/>
            </a:rPr>
            <a:t>-</a:t>
          </a:r>
        </a:p>
        <a:p xmlns:a="http://schemas.openxmlformats.org/drawingml/2006/main">
          <a:pPr algn="ctr"/>
          <a:r>
            <a:rPr lang="et-EE" sz="1400" dirty="0">
              <a:latin typeface="Montserrat" panose="00000500000000000000" pitchFamily="2" charset="0"/>
            </a:rPr>
            <a:t>võtt</a:t>
          </a:r>
        </a:p>
      </cdr:txBody>
    </cdr:sp>
  </cdr:relSizeAnchor>
  <cdr:relSizeAnchor xmlns:cdr="http://schemas.openxmlformats.org/drawingml/2006/chartDrawing">
    <cdr:from>
      <cdr:x>0.13586</cdr:x>
      <cdr:y>0.42866</cdr:y>
    </cdr:from>
    <cdr:to>
      <cdr:x>0.25786</cdr:x>
      <cdr:y>0.42954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655AB607-A575-1476-8C5A-65ECA6953BC9}"/>
            </a:ext>
          </a:extLst>
        </cdr:cNvPr>
        <cdr:cNvCxnSpPr/>
      </cdr:nvCxnSpPr>
      <cdr:spPr>
        <a:xfrm xmlns:a="http://schemas.openxmlformats.org/drawingml/2006/main" flipV="1">
          <a:off x="758866" y="1469887"/>
          <a:ext cx="681459" cy="3017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accent6"/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0.21246</cdr:x>
      <cdr:y>0.16503</cdr:y>
    </cdr:from>
    <cdr:to>
      <cdr:x>0.33654</cdr:x>
      <cdr:y>0.23175</cdr:y>
    </cdr:to>
    <cdr:sp macro="" textlink="">
      <cdr:nvSpPr>
        <cdr:cNvPr id="11" name="TextBox 1">
          <a:extLst xmlns:a="http://schemas.openxmlformats.org/drawingml/2006/main">
            <a:ext uri="{FF2B5EF4-FFF2-40B4-BE49-F238E27FC236}">
              <a16:creationId xmlns:a16="http://schemas.microsoft.com/office/drawing/2014/main" id="{67736784-DA58-C30D-97AB-FBF2DB88C27B}"/>
            </a:ext>
          </a:extLst>
        </cdr:cNvPr>
        <cdr:cNvSpPr txBox="1"/>
      </cdr:nvSpPr>
      <cdr:spPr>
        <a:xfrm xmlns:a="http://schemas.openxmlformats.org/drawingml/2006/main">
          <a:off x="2173892" y="735281"/>
          <a:ext cx="1269587" cy="2972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t-EE" sz="1400" dirty="0">
              <a:latin typeface="Montserrat" panose="00000500000000000000" pitchFamily="2" charset="0"/>
            </a:rPr>
            <a:t>Kasumilävi</a:t>
          </a:r>
        </a:p>
      </cdr:txBody>
    </cdr:sp>
  </cdr:relSizeAnchor>
  <cdr:relSizeAnchor xmlns:cdr="http://schemas.openxmlformats.org/drawingml/2006/chartDrawing">
    <cdr:from>
      <cdr:x>0.83936</cdr:x>
      <cdr:y>0.80139</cdr:y>
    </cdr:from>
    <cdr:to>
      <cdr:x>0.96519</cdr:x>
      <cdr:y>0.8831</cdr:y>
    </cdr:to>
    <cdr:sp macro="" textlink="">
      <cdr:nvSpPr>
        <cdr:cNvPr id="12" name="TextBox 1">
          <a:extLst xmlns:a="http://schemas.openxmlformats.org/drawingml/2006/main">
            <a:ext uri="{FF2B5EF4-FFF2-40B4-BE49-F238E27FC236}">
              <a16:creationId xmlns:a16="http://schemas.microsoft.com/office/drawing/2014/main" id="{65C21BE7-7FD5-7D8E-0EE9-294A5EDD09CA}"/>
            </a:ext>
          </a:extLst>
        </cdr:cNvPr>
        <cdr:cNvSpPr txBox="1"/>
      </cdr:nvSpPr>
      <cdr:spPr>
        <a:xfrm xmlns:a="http://schemas.openxmlformats.org/drawingml/2006/main">
          <a:off x="4677408" y="2479493"/>
          <a:ext cx="701199" cy="2528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dirty="0" err="1">
              <a:latin typeface="Montserrat" panose="00000500000000000000" pitchFamily="2" charset="0"/>
            </a:rPr>
            <a:t>Kuud</a:t>
          </a:r>
          <a:endParaRPr lang="en-US" sz="1400" dirty="0">
            <a:latin typeface="Montserrat" panose="00000500000000000000" pitchFamily="2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574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600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177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501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513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678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252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378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325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2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1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49.svg"/><Relationship Id="rId3" Type="http://schemas.openxmlformats.org/officeDocument/2006/relationships/image" Target="../media/image2.png"/><Relationship Id="rId7" Type="http://schemas.openxmlformats.org/officeDocument/2006/relationships/image" Target="../media/image145.sv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11" Type="http://schemas.openxmlformats.org/officeDocument/2006/relationships/image" Target="../media/image22.svg"/><Relationship Id="rId5" Type="http://schemas.openxmlformats.org/officeDocument/2006/relationships/image" Target="../media/image143.png"/><Relationship Id="rId10" Type="http://schemas.openxmlformats.org/officeDocument/2006/relationships/image" Target="../media/image21.png"/><Relationship Id="rId4" Type="http://schemas.openxmlformats.org/officeDocument/2006/relationships/image" Target="../media/image142.png"/><Relationship Id="rId9" Type="http://schemas.openxmlformats.org/officeDocument/2006/relationships/image" Target="../media/image14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3" Type="http://schemas.openxmlformats.org/officeDocument/2006/relationships/image" Target="../media/image150.jpeg"/><Relationship Id="rId7" Type="http://schemas.openxmlformats.org/officeDocument/2006/relationships/image" Target="../media/image154.svg"/><Relationship Id="rId12" Type="http://schemas.openxmlformats.org/officeDocument/2006/relationships/image" Target="../media/image15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sv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r8tech.io/all-countries/" TargetMode="External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sv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jpe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sv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jpe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Relationship Id="rId2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image" Target="../media/image43.svg"/><Relationship Id="rId26" Type="http://schemas.openxmlformats.org/officeDocument/2006/relationships/image" Target="../media/image51.png"/><Relationship Id="rId39" Type="http://schemas.openxmlformats.org/officeDocument/2006/relationships/image" Target="../media/image64.png"/><Relationship Id="rId21" Type="http://schemas.openxmlformats.org/officeDocument/2006/relationships/image" Target="../media/image46.png"/><Relationship Id="rId34" Type="http://schemas.openxmlformats.org/officeDocument/2006/relationships/image" Target="../media/image59.svg"/><Relationship Id="rId42" Type="http://schemas.openxmlformats.org/officeDocument/2006/relationships/image" Target="../media/image67.sv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1.svg"/><Relationship Id="rId20" Type="http://schemas.openxmlformats.org/officeDocument/2006/relationships/image" Target="../media/image45.svg"/><Relationship Id="rId29" Type="http://schemas.openxmlformats.org/officeDocument/2006/relationships/image" Target="../media/image54.svg"/><Relationship Id="rId41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32" Type="http://schemas.openxmlformats.org/officeDocument/2006/relationships/image" Target="../media/image57.svg"/><Relationship Id="rId37" Type="http://schemas.openxmlformats.org/officeDocument/2006/relationships/image" Target="../media/image62.png"/><Relationship Id="rId40" Type="http://schemas.openxmlformats.org/officeDocument/2006/relationships/image" Target="../media/image65.sv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svg"/><Relationship Id="rId28" Type="http://schemas.openxmlformats.org/officeDocument/2006/relationships/image" Target="../media/image53.png"/><Relationship Id="rId36" Type="http://schemas.openxmlformats.org/officeDocument/2006/relationships/image" Target="../media/image61.svg"/><Relationship Id="rId10" Type="http://schemas.openxmlformats.org/officeDocument/2006/relationships/image" Target="../media/image35.svg"/><Relationship Id="rId19" Type="http://schemas.openxmlformats.org/officeDocument/2006/relationships/image" Target="../media/image44.png"/><Relationship Id="rId31" Type="http://schemas.openxmlformats.org/officeDocument/2006/relationships/image" Target="../media/image5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svg"/><Relationship Id="rId22" Type="http://schemas.openxmlformats.org/officeDocument/2006/relationships/image" Target="../media/image47.png"/><Relationship Id="rId27" Type="http://schemas.openxmlformats.org/officeDocument/2006/relationships/image" Target="../media/image52.svg"/><Relationship Id="rId30" Type="http://schemas.openxmlformats.org/officeDocument/2006/relationships/image" Target="../media/image55.png"/><Relationship Id="rId35" Type="http://schemas.openxmlformats.org/officeDocument/2006/relationships/image" Target="../media/image60.png"/><Relationship Id="rId8" Type="http://schemas.openxmlformats.org/officeDocument/2006/relationships/image" Target="../media/image33.svg"/><Relationship Id="rId3" Type="http://schemas.openxmlformats.org/officeDocument/2006/relationships/image" Target="../media/image2.png"/><Relationship Id="rId12" Type="http://schemas.openxmlformats.org/officeDocument/2006/relationships/image" Target="../media/image37.svg"/><Relationship Id="rId17" Type="http://schemas.openxmlformats.org/officeDocument/2006/relationships/image" Target="../media/image42.png"/><Relationship Id="rId25" Type="http://schemas.openxmlformats.org/officeDocument/2006/relationships/image" Target="../media/image50.svg"/><Relationship Id="rId33" Type="http://schemas.openxmlformats.org/officeDocument/2006/relationships/image" Target="../media/image58.png"/><Relationship Id="rId38" Type="http://schemas.openxmlformats.org/officeDocument/2006/relationships/image" Target="../media/image6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18" Type="http://schemas.openxmlformats.org/officeDocument/2006/relationships/image" Target="../media/image83.svg"/><Relationship Id="rId3" Type="http://schemas.openxmlformats.org/officeDocument/2006/relationships/image" Target="../media/image68.png"/><Relationship Id="rId21" Type="http://schemas.openxmlformats.org/officeDocument/2006/relationships/image" Target="../media/image86.png"/><Relationship Id="rId7" Type="http://schemas.openxmlformats.org/officeDocument/2006/relationships/image" Target="../media/image72.svg"/><Relationship Id="rId12" Type="http://schemas.openxmlformats.org/officeDocument/2006/relationships/image" Target="../media/image77.sv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1.svg"/><Relationship Id="rId20" Type="http://schemas.openxmlformats.org/officeDocument/2006/relationships/image" Target="../media/image8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24" Type="http://schemas.openxmlformats.org/officeDocument/2006/relationships/image" Target="../media/image89.sv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69.svg"/><Relationship Id="rId9" Type="http://schemas.openxmlformats.org/officeDocument/2006/relationships/image" Target="../media/image74.svg"/><Relationship Id="rId14" Type="http://schemas.openxmlformats.org/officeDocument/2006/relationships/image" Target="../media/image79.svg"/><Relationship Id="rId22" Type="http://schemas.openxmlformats.org/officeDocument/2006/relationships/image" Target="../media/image8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svg"/><Relationship Id="rId18" Type="http://schemas.openxmlformats.org/officeDocument/2006/relationships/image" Target="../media/image58.png"/><Relationship Id="rId3" Type="http://schemas.openxmlformats.org/officeDocument/2006/relationships/image" Target="../media/image2.png"/><Relationship Id="rId21" Type="http://schemas.openxmlformats.org/officeDocument/2006/relationships/image" Target="../media/image61.svg"/><Relationship Id="rId7" Type="http://schemas.openxmlformats.org/officeDocument/2006/relationships/image" Target="../media/image93.svg"/><Relationship Id="rId12" Type="http://schemas.openxmlformats.org/officeDocument/2006/relationships/image" Target="../media/image98.png"/><Relationship Id="rId17" Type="http://schemas.openxmlformats.org/officeDocument/2006/relationships/image" Target="../media/image57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svg"/><Relationship Id="rId5" Type="http://schemas.openxmlformats.org/officeDocument/2006/relationships/image" Target="../media/image91.svg"/><Relationship Id="rId15" Type="http://schemas.openxmlformats.org/officeDocument/2006/relationships/image" Target="../media/image55.png"/><Relationship Id="rId10" Type="http://schemas.openxmlformats.org/officeDocument/2006/relationships/image" Target="../media/image96.png"/><Relationship Id="rId19" Type="http://schemas.openxmlformats.org/officeDocument/2006/relationships/image" Target="../media/image59.svg"/><Relationship Id="rId4" Type="http://schemas.openxmlformats.org/officeDocument/2006/relationships/image" Target="../media/image90.png"/><Relationship Id="rId9" Type="http://schemas.openxmlformats.org/officeDocument/2006/relationships/image" Target="../media/image95.sv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svg"/><Relationship Id="rId18" Type="http://schemas.openxmlformats.org/officeDocument/2006/relationships/image" Target="../media/image116.png"/><Relationship Id="rId26" Type="http://schemas.openxmlformats.org/officeDocument/2006/relationships/image" Target="../media/image124.png"/><Relationship Id="rId3" Type="http://schemas.openxmlformats.org/officeDocument/2006/relationships/image" Target="../media/image101.png"/><Relationship Id="rId21" Type="http://schemas.openxmlformats.org/officeDocument/2006/relationships/image" Target="../media/image119.svg"/><Relationship Id="rId7" Type="http://schemas.openxmlformats.org/officeDocument/2006/relationships/image" Target="../media/image105.svg"/><Relationship Id="rId12" Type="http://schemas.openxmlformats.org/officeDocument/2006/relationships/image" Target="../media/image110.png"/><Relationship Id="rId17" Type="http://schemas.openxmlformats.org/officeDocument/2006/relationships/image" Target="../media/image115.svg"/><Relationship Id="rId25" Type="http://schemas.openxmlformats.org/officeDocument/2006/relationships/image" Target="../media/image123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4.png"/><Relationship Id="rId20" Type="http://schemas.openxmlformats.org/officeDocument/2006/relationships/image" Target="../media/image118.png"/><Relationship Id="rId29" Type="http://schemas.openxmlformats.org/officeDocument/2006/relationships/image" Target="../media/image12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24" Type="http://schemas.openxmlformats.org/officeDocument/2006/relationships/image" Target="../media/image122.png"/><Relationship Id="rId5" Type="http://schemas.openxmlformats.org/officeDocument/2006/relationships/image" Target="../media/image103.png"/><Relationship Id="rId15" Type="http://schemas.openxmlformats.org/officeDocument/2006/relationships/image" Target="../media/image113.svg"/><Relationship Id="rId23" Type="http://schemas.openxmlformats.org/officeDocument/2006/relationships/image" Target="../media/image121.svg"/><Relationship Id="rId28" Type="http://schemas.openxmlformats.org/officeDocument/2006/relationships/image" Target="../media/image126.png"/><Relationship Id="rId10" Type="http://schemas.openxmlformats.org/officeDocument/2006/relationships/image" Target="../media/image108.png"/><Relationship Id="rId19" Type="http://schemas.openxmlformats.org/officeDocument/2006/relationships/image" Target="../media/image117.svg"/><Relationship Id="rId31" Type="http://schemas.openxmlformats.org/officeDocument/2006/relationships/image" Target="../media/image129.png"/><Relationship Id="rId4" Type="http://schemas.openxmlformats.org/officeDocument/2006/relationships/image" Target="../media/image102.png"/><Relationship Id="rId9" Type="http://schemas.openxmlformats.org/officeDocument/2006/relationships/image" Target="../media/image107.svg"/><Relationship Id="rId14" Type="http://schemas.openxmlformats.org/officeDocument/2006/relationships/image" Target="../media/image112.png"/><Relationship Id="rId22" Type="http://schemas.openxmlformats.org/officeDocument/2006/relationships/image" Target="../media/image120.png"/><Relationship Id="rId27" Type="http://schemas.openxmlformats.org/officeDocument/2006/relationships/image" Target="../media/image125.svg"/><Relationship Id="rId30" Type="http://schemas.openxmlformats.org/officeDocument/2006/relationships/image" Target="../media/image1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KVGrOoeJN1M&amp;ab_channel=R8Technologies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3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5" Type="http://schemas.openxmlformats.org/officeDocument/2006/relationships/image" Target="../media/image24.svg"/><Relationship Id="rId10" Type="http://schemas.openxmlformats.org/officeDocument/2006/relationships/image" Target="../media/image128.png"/><Relationship Id="rId4" Type="http://schemas.openxmlformats.org/officeDocument/2006/relationships/image" Target="../media/image23.png"/><Relationship Id="rId9" Type="http://schemas.openxmlformats.org/officeDocument/2006/relationships/image" Target="../media/image1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94A96E28-E627-01C8-AF18-00BC6E8025EC}"/>
              </a:ext>
            </a:extLst>
          </p:cNvPr>
          <p:cNvSpPr/>
          <p:nvPr/>
        </p:nvSpPr>
        <p:spPr>
          <a:xfrm>
            <a:off x="628650" y="6543675"/>
            <a:ext cx="6353175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625"/>
              </a:lnSpc>
            </a:pPr>
            <a:r>
              <a:rPr lang="en-US" sz="2175" b="0" i="0">
                <a:solidFill>
                  <a:srgbClr val="004F27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R8 Technologies OÜ</a:t>
            </a:r>
            <a:endParaRPr lang="et-EE" sz="2175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3B887083-B527-72BB-B67C-944436B0BEA1}"/>
              </a:ext>
            </a:extLst>
          </p:cNvPr>
          <p:cNvSpPr/>
          <p:nvPr/>
        </p:nvSpPr>
        <p:spPr>
          <a:xfrm>
            <a:off x="628649" y="5508172"/>
            <a:ext cx="2902490" cy="7475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625"/>
              </a:lnSpc>
            </a:pPr>
            <a:endParaRPr lang="en-US" sz="2175" b="0" i="0">
              <a:solidFill>
                <a:srgbClr val="000000"/>
              </a:solidFill>
              <a:latin typeface="Montserrat Medium" pitchFamily="34" charset="0"/>
              <a:ea typeface="Montserrat Medium" pitchFamily="34" charset="-122"/>
              <a:cs typeface="Montserrat Medium" pitchFamily="34" charset="-120"/>
            </a:endParaRPr>
          </a:p>
          <a:p>
            <a:pPr algn="l">
              <a:lnSpc>
                <a:spcPts val="2625"/>
              </a:lnSpc>
            </a:pPr>
            <a:r>
              <a:rPr lang="en-US" sz="2175" b="0" i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</a:t>
            </a:r>
            <a:r>
              <a:rPr lang="et-EE" sz="2175" b="0" i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äästa, teeni, </a:t>
            </a:r>
            <a:r>
              <a:rPr lang="et-EE" sz="2175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naudi!</a:t>
            </a:r>
            <a:endParaRPr lang="et-EE" sz="2175"/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35CEBEB1-668C-A47B-A7E0-0D67AE9385CE}"/>
              </a:ext>
            </a:extLst>
          </p:cNvPr>
          <p:cNvSpPr/>
          <p:nvPr/>
        </p:nvSpPr>
        <p:spPr>
          <a:xfrm>
            <a:off x="500333" y="1613140"/>
            <a:ext cx="7809950" cy="1726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4425"/>
              </a:lnSpc>
            </a:pPr>
            <a:r>
              <a:rPr lang="et-EE" sz="4000" b="0" i="0" dirty="0">
                <a:solidFill>
                  <a:srgbClr val="004F27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Kinnisvara portfelli</a:t>
            </a:r>
            <a:r>
              <a:rPr lang="en-US" sz="4000" b="0" i="0" dirty="0">
                <a:solidFill>
                  <a:srgbClr val="004F27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 </a:t>
            </a:r>
            <a:r>
              <a:rPr lang="et-EE" sz="4000" dirty="0">
                <a:solidFill>
                  <a:srgbClr val="004F27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efektiivne juhtimine</a:t>
            </a:r>
            <a:r>
              <a:rPr lang="en-US" sz="4000" dirty="0">
                <a:solidFill>
                  <a:srgbClr val="004F27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 ja ESG </a:t>
            </a:r>
            <a:r>
              <a:rPr lang="en-US" sz="4000" dirty="0" err="1">
                <a:solidFill>
                  <a:srgbClr val="004F27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nõuete</a:t>
            </a:r>
            <a:r>
              <a:rPr lang="en-US" sz="4000" dirty="0">
                <a:solidFill>
                  <a:srgbClr val="004F27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 </a:t>
            </a:r>
            <a:r>
              <a:rPr lang="en-US" sz="4000" dirty="0" err="1">
                <a:solidFill>
                  <a:srgbClr val="004F27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täitmine</a:t>
            </a:r>
            <a:r>
              <a:rPr lang="en-US" sz="4000" dirty="0">
                <a:solidFill>
                  <a:srgbClr val="004F27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 R8 </a:t>
            </a:r>
            <a:r>
              <a:rPr lang="en-US" sz="4000" dirty="0" err="1">
                <a:solidFill>
                  <a:srgbClr val="004F27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abil</a:t>
            </a:r>
            <a:endParaRPr lang="et-EE" sz="4000" dirty="0"/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85E443AC-84BA-5F85-22A2-208A870C8AB7}"/>
              </a:ext>
            </a:extLst>
          </p:cNvPr>
          <p:cNvSpPr/>
          <p:nvPr/>
        </p:nvSpPr>
        <p:spPr>
          <a:xfrm>
            <a:off x="628650" y="3473263"/>
            <a:ext cx="7089321" cy="417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225"/>
              </a:lnSpc>
            </a:pPr>
            <a:r>
              <a:rPr lang="et-EE" sz="2625" b="0" i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R8 </a:t>
            </a:r>
            <a:r>
              <a:rPr lang="et-EE" sz="2625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Digitaalne</a:t>
            </a:r>
            <a:r>
              <a:rPr lang="et-EE" sz="2625" b="0" i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Operaator Jenny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20000" y="1933575"/>
            <a:ext cx="5277213" cy="48985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868150" y="304800"/>
            <a:ext cx="1028700" cy="533400"/>
          </a:xfrm>
          <a:prstGeom prst="rect">
            <a:avLst/>
          </a:prstGeom>
        </p:spPr>
      </p:pic>
      <p:sp>
        <p:nvSpPr>
          <p:cNvPr id="18" name="Text 8"/>
          <p:cNvSpPr/>
          <p:nvPr/>
        </p:nvSpPr>
        <p:spPr>
          <a:xfrm>
            <a:off x="11982450" y="762000"/>
            <a:ext cx="7905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75">
                <a:solidFill>
                  <a:srgbClr val="004F27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COMPLIANT</a:t>
            </a:r>
            <a:endParaRPr lang="en-US" sz="975"/>
          </a:p>
        </p:txBody>
      </p:sp>
      <p:pic>
        <p:nvPicPr>
          <p:cNvPr id="2" name="Image 4" descr="preencoded.png">
            <a:extLst>
              <a:ext uri="{FF2B5EF4-FFF2-40B4-BE49-F238E27FC236}">
                <a16:creationId xmlns:a16="http://schemas.microsoft.com/office/drawing/2014/main" id="{8540D6D3-D334-6C68-8F35-2EB02CAC4A7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612" y="2685355"/>
            <a:ext cx="3886200" cy="2631186"/>
          </a:xfrm>
          <a:prstGeom prst="rect">
            <a:avLst/>
          </a:prstGeom>
        </p:spPr>
      </p:pic>
      <p:pic>
        <p:nvPicPr>
          <p:cNvPr id="19" name="Image 5" descr="preencoded.png">
            <a:extLst>
              <a:ext uri="{FF2B5EF4-FFF2-40B4-BE49-F238E27FC236}">
                <a16:creationId xmlns:a16="http://schemas.microsoft.com/office/drawing/2014/main" id="{515F9706-99EC-35FC-6EE5-4C479DE0556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237" y="2602352"/>
            <a:ext cx="2705100" cy="2524125"/>
          </a:xfrm>
          <a:prstGeom prst="rect">
            <a:avLst/>
          </a:prstGeom>
        </p:spPr>
      </p:pic>
      <p:sp>
        <p:nvSpPr>
          <p:cNvPr id="20" name="Text 0">
            <a:extLst>
              <a:ext uri="{FF2B5EF4-FFF2-40B4-BE49-F238E27FC236}">
                <a16:creationId xmlns:a16="http://schemas.microsoft.com/office/drawing/2014/main" id="{51E1B3FC-9583-1CD2-A4F7-48F0D3B96EF6}"/>
              </a:ext>
            </a:extLst>
          </p:cNvPr>
          <p:cNvSpPr/>
          <p:nvPr/>
        </p:nvSpPr>
        <p:spPr>
          <a:xfrm>
            <a:off x="1390649" y="390525"/>
            <a:ext cx="10308825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450"/>
              </a:lnSpc>
            </a:pPr>
            <a:r>
              <a:rPr lang="et-EE" sz="2850" b="0" i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Läbipaistvad tulemused automatiseeritud aruannetega</a:t>
            </a:r>
            <a:endParaRPr lang="et-EE" sz="2850"/>
          </a:p>
        </p:txBody>
      </p:sp>
      <p:sp>
        <p:nvSpPr>
          <p:cNvPr id="21" name="Text 5">
            <a:extLst>
              <a:ext uri="{FF2B5EF4-FFF2-40B4-BE49-F238E27FC236}">
                <a16:creationId xmlns:a16="http://schemas.microsoft.com/office/drawing/2014/main" id="{F365BABE-8E0D-8B64-752F-6295FB62EC22}"/>
              </a:ext>
            </a:extLst>
          </p:cNvPr>
          <p:cNvSpPr/>
          <p:nvPr/>
        </p:nvSpPr>
        <p:spPr>
          <a:xfrm>
            <a:off x="1266462" y="1811777"/>
            <a:ext cx="2781300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75"/>
              </a:lnSpc>
            </a:pPr>
            <a:r>
              <a:rPr lang="et-EE" sz="1800" b="0" i="0">
                <a:solidFill>
                  <a:srgbClr val="000000"/>
                </a:solidFill>
                <a:latin typeface="Montserrat SemiBold"/>
                <a:ea typeface="Montserrat SemiBold" pitchFamily="34" charset="-122"/>
                <a:cs typeface="Montserrat SemiBold" pitchFamily="34" charset="-120"/>
              </a:rPr>
              <a:t>Hoone </a:t>
            </a:r>
            <a:r>
              <a:rPr lang="et-EE">
                <a:solidFill>
                  <a:srgbClr val="000000"/>
                </a:solidFill>
                <a:latin typeface="Montserrat SemiBold"/>
                <a:ea typeface="Montserrat SemiBold" pitchFamily="34" charset="-122"/>
                <a:cs typeface="Montserrat SemiBold" pitchFamily="34" charset="-120"/>
              </a:rPr>
              <a:t>toimivusanalüüs</a:t>
            </a:r>
            <a:r>
              <a:rPr lang="et-EE" sz="1800" b="0" i="0">
                <a:solidFill>
                  <a:srgbClr val="000000"/>
                </a:solidFill>
                <a:latin typeface="Montserrat SemiBold"/>
                <a:ea typeface="Montserrat SemiBold" pitchFamily="34" charset="-122"/>
                <a:cs typeface="Montserrat SemiBold" pitchFamily="34" charset="-120"/>
              </a:rPr>
              <a:t> (BPA)</a:t>
            </a:r>
            <a:endParaRPr lang="et-EE" sz="1800">
              <a:latin typeface="Montserrat SemiBold"/>
            </a:endParaRPr>
          </a:p>
        </p:txBody>
      </p:sp>
      <p:sp>
        <p:nvSpPr>
          <p:cNvPr id="22" name="Text 6">
            <a:extLst>
              <a:ext uri="{FF2B5EF4-FFF2-40B4-BE49-F238E27FC236}">
                <a16:creationId xmlns:a16="http://schemas.microsoft.com/office/drawing/2014/main" id="{9D90BCA6-53C7-37CB-39C2-E02FB89807AE}"/>
              </a:ext>
            </a:extLst>
          </p:cNvPr>
          <p:cNvSpPr/>
          <p:nvPr/>
        </p:nvSpPr>
        <p:spPr>
          <a:xfrm>
            <a:off x="5390787" y="1954652"/>
            <a:ext cx="2266950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75"/>
              </a:lnSpc>
            </a:pPr>
            <a:r>
              <a:rPr lang="et-EE" sz="1800" b="0" i="0">
                <a:solidFill>
                  <a:srgbClr val="000000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Kuuaruanne</a:t>
            </a:r>
            <a:endParaRPr lang="et-EE" sz="1800"/>
          </a:p>
        </p:txBody>
      </p:sp>
      <p:sp>
        <p:nvSpPr>
          <p:cNvPr id="23" name="Text 7">
            <a:extLst>
              <a:ext uri="{FF2B5EF4-FFF2-40B4-BE49-F238E27FC236}">
                <a16:creationId xmlns:a16="http://schemas.microsoft.com/office/drawing/2014/main" id="{4268A287-14DC-B707-835E-1D98ABCC6D3A}"/>
              </a:ext>
            </a:extLst>
          </p:cNvPr>
          <p:cNvSpPr/>
          <p:nvPr/>
        </p:nvSpPr>
        <p:spPr>
          <a:xfrm>
            <a:off x="9000762" y="1954652"/>
            <a:ext cx="2266950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75"/>
              </a:lnSpc>
            </a:pPr>
            <a:r>
              <a:rPr lang="et-EE" sz="1800" b="0" i="0">
                <a:solidFill>
                  <a:srgbClr val="000000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ESG aastaaruanne</a:t>
            </a:r>
            <a:endParaRPr lang="et-EE" sz="1800"/>
          </a:p>
        </p:txBody>
      </p:sp>
      <p:pic>
        <p:nvPicPr>
          <p:cNvPr id="24" name="Image 4" descr="preencoded.png">
            <a:extLst>
              <a:ext uri="{FF2B5EF4-FFF2-40B4-BE49-F238E27FC236}">
                <a16:creationId xmlns:a16="http://schemas.microsoft.com/office/drawing/2014/main" id="{3B5BC318-726D-6100-D558-B705FFF5CF3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002738" y="5005248"/>
            <a:ext cx="1804911" cy="1238665"/>
          </a:xfrm>
          <a:prstGeom prst="rect">
            <a:avLst/>
          </a:prstGeom>
        </p:spPr>
      </p:pic>
      <p:pic>
        <p:nvPicPr>
          <p:cNvPr id="25" name="Image 5" descr="preencoded.png">
            <a:extLst>
              <a:ext uri="{FF2B5EF4-FFF2-40B4-BE49-F238E27FC236}">
                <a16:creationId xmlns:a16="http://schemas.microsoft.com/office/drawing/2014/main" id="{4F89AB67-C7DB-4264-7600-182D09947FB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495812" y="5070552"/>
            <a:ext cx="1035345" cy="1035345"/>
          </a:xfrm>
          <a:prstGeom prst="rect">
            <a:avLst/>
          </a:prstGeom>
        </p:spPr>
      </p:pic>
      <p:pic>
        <p:nvPicPr>
          <p:cNvPr id="26" name="Image 6" descr="preencoded.png">
            <a:extLst>
              <a:ext uri="{FF2B5EF4-FFF2-40B4-BE49-F238E27FC236}">
                <a16:creationId xmlns:a16="http://schemas.microsoft.com/office/drawing/2014/main" id="{A530D43B-F2D6-BDD8-5B37-448AAF1EDA6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856945" y="5275101"/>
            <a:ext cx="1353684" cy="698961"/>
          </a:xfrm>
          <a:prstGeom prst="rect">
            <a:avLst/>
          </a:prstGeom>
        </p:spPr>
      </p:pic>
      <p:pic>
        <p:nvPicPr>
          <p:cNvPr id="27" name="Image 7" descr="preencoded.png">
            <a:extLst>
              <a:ext uri="{FF2B5EF4-FFF2-40B4-BE49-F238E27FC236}">
                <a16:creationId xmlns:a16="http://schemas.microsoft.com/office/drawing/2014/main" id="{BD84105E-E3D8-908C-3903-8C9DD76B56C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142296" y="6791549"/>
            <a:ext cx="813980" cy="336209"/>
          </a:xfrm>
          <a:prstGeom prst="rect">
            <a:avLst/>
          </a:prstGeom>
        </p:spPr>
      </p:pic>
      <p:pic>
        <p:nvPicPr>
          <p:cNvPr id="28" name="Image 8" descr="preencoded.png">
            <a:extLst>
              <a:ext uri="{FF2B5EF4-FFF2-40B4-BE49-F238E27FC236}">
                <a16:creationId xmlns:a16="http://schemas.microsoft.com/office/drawing/2014/main" id="{B70206A1-48B9-C133-41BF-4EE76E1EDFB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956276" y="6780362"/>
            <a:ext cx="743199" cy="371599"/>
          </a:xfrm>
          <a:prstGeom prst="rect">
            <a:avLst/>
          </a:prstGeom>
        </p:spPr>
      </p:pic>
      <p:sp>
        <p:nvSpPr>
          <p:cNvPr id="29" name="Text 16">
            <a:extLst>
              <a:ext uri="{FF2B5EF4-FFF2-40B4-BE49-F238E27FC236}">
                <a16:creationId xmlns:a16="http://schemas.microsoft.com/office/drawing/2014/main" id="{27AFE74A-ACE8-6BCF-D24E-E232BAB2AB29}"/>
              </a:ext>
            </a:extLst>
          </p:cNvPr>
          <p:cNvSpPr/>
          <p:nvPr/>
        </p:nvSpPr>
        <p:spPr>
          <a:xfrm>
            <a:off x="2498536" y="6517273"/>
            <a:ext cx="7334665" cy="4777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849386">
              <a:lnSpc>
                <a:spcPts val="1463"/>
              </a:lnSpc>
            </a:pPr>
            <a:r>
              <a:rPr lang="et-EE" sz="1000">
                <a:solidFill>
                  <a:srgbClr val="5C5C5C"/>
                </a:solidFill>
                <a:latin typeface="Montserrat Regular"/>
                <a:ea typeface="Montserrat Regular" pitchFamily="34" charset="-122"/>
                <a:cs typeface="Montserrat Regular" pitchFamily="34" charset="-120"/>
              </a:rPr>
              <a:t>Tallinna Tehnikaülikooli valideeritud R8 Technologies energiaarvutusmetoodika vastab järgmistele standarditele ja juhistele: ASHREA juhend 14-2014, EN 15378-3:2017 ja ISO 17741:2016.</a:t>
            </a:r>
            <a:endParaRPr lang="et-EE" sz="104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Text 17">
            <a:extLst>
              <a:ext uri="{FF2B5EF4-FFF2-40B4-BE49-F238E27FC236}">
                <a16:creationId xmlns:a16="http://schemas.microsoft.com/office/drawing/2014/main" id="{F55FEEF9-4708-D509-C7FF-945C6C718DB5}"/>
              </a:ext>
            </a:extLst>
          </p:cNvPr>
          <p:cNvSpPr/>
          <p:nvPr/>
        </p:nvSpPr>
        <p:spPr>
          <a:xfrm>
            <a:off x="3375045" y="6959654"/>
            <a:ext cx="5360456" cy="247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849386">
              <a:lnSpc>
                <a:spcPts val="1463"/>
              </a:lnSpc>
            </a:pPr>
            <a:r>
              <a:rPr lang="et-EE" sz="1000">
                <a:solidFill>
                  <a:srgbClr val="5C5C5C"/>
                </a:solidFill>
                <a:latin typeface="Montserrat Regular"/>
                <a:ea typeface="Montserrat Regular" pitchFamily="34" charset="-122"/>
                <a:cs typeface="Montserrat Regular" pitchFamily="34" charset="-120"/>
              </a:rPr>
              <a:t>R8 energiaarvutusprotseduurid on KPMG poolt auditeeritud</a:t>
            </a:r>
            <a:endParaRPr lang="et-EE" sz="1022">
              <a:solidFill>
                <a:prstClr val="black"/>
              </a:solidFill>
              <a:latin typeface="Montserrat Regula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63BACE45-CB0A-CC80-B5A7-D318B8E6348E}"/>
              </a:ext>
            </a:extLst>
          </p:cNvPr>
          <p:cNvSpPr/>
          <p:nvPr/>
        </p:nvSpPr>
        <p:spPr>
          <a:xfrm>
            <a:off x="1390651" y="390525"/>
            <a:ext cx="10437556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2850">
                <a:solidFill>
                  <a:srgbClr val="000000"/>
                </a:solidFill>
                <a:latin typeface="Montserrat Medium"/>
                <a:ea typeface="Montserrat Medium" pitchFamily="34" charset="-122"/>
                <a:cs typeface="Montserrat Medium" pitchFamily="34" charset="-120"/>
              </a:rPr>
              <a:t>Tasuvusarvutused</a:t>
            </a:r>
            <a:r>
              <a:rPr kumimoji="0" lang="et-EE" sz="285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/>
                <a:ea typeface="Montserrat Medium" pitchFamily="34" charset="-122"/>
                <a:cs typeface="Montserrat Medium" pitchFamily="34" charset="-120"/>
              </a:rPr>
              <a:t> keskmise hoone põhjal</a:t>
            </a:r>
            <a:endParaRPr kumimoji="0" lang="et-EE" sz="285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38FB31-AE05-0F43-15C4-41D778B562F5}"/>
              </a:ext>
            </a:extLst>
          </p:cNvPr>
          <p:cNvGrpSpPr/>
          <p:nvPr/>
        </p:nvGrpSpPr>
        <p:grpSpPr>
          <a:xfrm>
            <a:off x="11725275" y="342900"/>
            <a:ext cx="1028700" cy="690562"/>
            <a:chOff x="11725275" y="342900"/>
            <a:chExt cx="1028700" cy="690562"/>
          </a:xfrm>
        </p:grpSpPr>
        <p:pic>
          <p:nvPicPr>
            <p:cNvPr id="22" name="Image 47" descr="preencoded.png">
              <a:extLst>
                <a:ext uri="{FF2B5EF4-FFF2-40B4-BE49-F238E27FC236}">
                  <a16:creationId xmlns:a16="http://schemas.microsoft.com/office/drawing/2014/main" id="{657BD4A1-DA64-8493-3587-0D6C064C3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1725275" y="342900"/>
              <a:ext cx="1028700" cy="533400"/>
            </a:xfrm>
            <a:prstGeom prst="rect">
              <a:avLst/>
            </a:prstGeom>
          </p:spPr>
        </p:pic>
        <p:sp>
          <p:nvSpPr>
            <p:cNvPr id="23" name="Text 12">
              <a:extLst>
                <a:ext uri="{FF2B5EF4-FFF2-40B4-BE49-F238E27FC236}">
                  <a16:creationId xmlns:a16="http://schemas.microsoft.com/office/drawing/2014/main" id="{0401FB69-B84F-56AC-0546-0E76E7FD1C1E}"/>
                </a:ext>
              </a:extLst>
            </p:cNvPr>
            <p:cNvSpPr/>
            <p:nvPr/>
          </p:nvSpPr>
          <p:spPr>
            <a:xfrm>
              <a:off x="11821319" y="738187"/>
              <a:ext cx="836612" cy="29527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3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4F27"/>
                  </a:solidFill>
                  <a:effectLst/>
                  <a:uLnTx/>
                  <a:uFillTx/>
                  <a:latin typeface="Montserrat Regular" pitchFamily="34" charset="0"/>
                  <a:ea typeface="Montserrat Regular" pitchFamily="34" charset="-122"/>
                  <a:cs typeface="Montserrat Regular" pitchFamily="34" charset="-120"/>
                </a:rPr>
                <a:t>COMPLIANT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F99DDA8-EC9A-30B5-4225-EACCB2E7566D}"/>
              </a:ext>
            </a:extLst>
          </p:cNvPr>
          <p:cNvSpPr txBox="1"/>
          <p:nvPr/>
        </p:nvSpPr>
        <p:spPr>
          <a:xfrm>
            <a:off x="1343024" y="1047722"/>
            <a:ext cx="98631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Regular" panose="00000500000000000000" pitchFamily="2" charset="0"/>
                <a:ea typeface="+mn-ea"/>
                <a:cs typeface="+mn-cs"/>
              </a:rPr>
              <a:t>Keskmine hoone 17 000 m2, energiahinnaga ~120 EUR/MWH ja 300 kWh/m2/aastas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B1F909A-50B7-4F0D-B25A-8E0AFF8183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3355687"/>
              </p:ext>
            </p:extLst>
          </p:nvPr>
        </p:nvGraphicFramePr>
        <p:xfrm>
          <a:off x="1589314" y="1748118"/>
          <a:ext cx="10232005" cy="4455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85800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6F77C328-523C-9536-EC4A-AEA2616E7041}"/>
              </a:ext>
            </a:extLst>
          </p:cNvPr>
          <p:cNvPicPr/>
          <p:nvPr/>
        </p:nvPicPr>
        <p:blipFill>
          <a:blip r:embed="rId4"/>
          <a:srcRect/>
          <a:stretch/>
        </p:blipFill>
        <p:spPr>
          <a:xfrm>
            <a:off x="2895600" y="1000125"/>
            <a:ext cx="10229850" cy="5705475"/>
          </a:xfrm>
          <a:prstGeom prst="rect">
            <a:avLst/>
          </a:prstGeom>
        </p:spPr>
      </p:pic>
      <p:pic>
        <p:nvPicPr>
          <p:cNvPr id="23" name="Image 3" descr="preencoded.png">
            <a:extLst>
              <a:ext uri="{FF2B5EF4-FFF2-40B4-BE49-F238E27FC236}">
                <a16:creationId xmlns:a16="http://schemas.microsoft.com/office/drawing/2014/main" id="{51582740-052C-1281-09E2-B1497C0691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837348" y="4614862"/>
            <a:ext cx="295275" cy="295275"/>
          </a:xfrm>
          <a:prstGeom prst="rect">
            <a:avLst/>
          </a:prstGeom>
        </p:spPr>
      </p:pic>
      <p:pic>
        <p:nvPicPr>
          <p:cNvPr id="25" name="Image 3" descr="preencoded.png">
            <a:extLst>
              <a:ext uri="{FF2B5EF4-FFF2-40B4-BE49-F238E27FC236}">
                <a16:creationId xmlns:a16="http://schemas.microsoft.com/office/drawing/2014/main" id="{896F7BC8-9F9D-C61F-F06C-AEEBD60F2D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372725" y="4383880"/>
            <a:ext cx="295275" cy="295275"/>
          </a:xfrm>
          <a:prstGeom prst="rect">
            <a:avLst/>
          </a:prstGeom>
        </p:spPr>
      </p:pic>
      <p:pic>
        <p:nvPicPr>
          <p:cNvPr id="26" name="Image 3" descr="preencoded.png">
            <a:extLst>
              <a:ext uri="{FF2B5EF4-FFF2-40B4-BE49-F238E27FC236}">
                <a16:creationId xmlns:a16="http://schemas.microsoft.com/office/drawing/2014/main" id="{54D06749-DD34-EEB4-B658-A9EE2A04D2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924350" y="4276725"/>
            <a:ext cx="295275" cy="295275"/>
          </a:xfrm>
          <a:prstGeom prst="rect">
            <a:avLst/>
          </a:prstGeom>
        </p:spPr>
      </p:pic>
      <p:pic>
        <p:nvPicPr>
          <p:cNvPr id="27" name="Image 3" descr="preencoded.png">
            <a:extLst>
              <a:ext uri="{FF2B5EF4-FFF2-40B4-BE49-F238E27FC236}">
                <a16:creationId xmlns:a16="http://schemas.microsoft.com/office/drawing/2014/main" id="{340E71A9-1878-0900-043D-C52DB14C31B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270207" y="4248149"/>
            <a:ext cx="295275" cy="295275"/>
          </a:xfrm>
          <a:prstGeom prst="rect">
            <a:avLst/>
          </a:prstGeom>
        </p:spPr>
      </p:pic>
      <p:pic>
        <p:nvPicPr>
          <p:cNvPr id="28" name="Image 3" descr="preencoded.png">
            <a:extLst>
              <a:ext uri="{FF2B5EF4-FFF2-40B4-BE49-F238E27FC236}">
                <a16:creationId xmlns:a16="http://schemas.microsoft.com/office/drawing/2014/main" id="{E6CE9A65-BB01-DAD4-7F90-448C6C05D8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713257" y="4967287"/>
            <a:ext cx="295275" cy="295275"/>
          </a:xfrm>
          <a:prstGeom prst="rect">
            <a:avLst/>
          </a:prstGeom>
        </p:spPr>
      </p:pic>
      <p:pic>
        <p:nvPicPr>
          <p:cNvPr id="29" name="Image 3" descr="preencoded.png">
            <a:extLst>
              <a:ext uri="{FF2B5EF4-FFF2-40B4-BE49-F238E27FC236}">
                <a16:creationId xmlns:a16="http://schemas.microsoft.com/office/drawing/2014/main" id="{EE1C8BC7-8B29-1014-45ED-593334367D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187843" y="5966331"/>
            <a:ext cx="295275" cy="295275"/>
          </a:xfrm>
          <a:prstGeom prst="rect">
            <a:avLst/>
          </a:prstGeom>
        </p:spPr>
      </p:pic>
      <p:pic>
        <p:nvPicPr>
          <p:cNvPr id="30" name="Image 3" descr="preencoded.png">
            <a:extLst>
              <a:ext uri="{FF2B5EF4-FFF2-40B4-BE49-F238E27FC236}">
                <a16:creationId xmlns:a16="http://schemas.microsoft.com/office/drawing/2014/main" id="{2C52E572-F657-A48A-94CE-CC626C02BE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622456" y="5981853"/>
            <a:ext cx="295275" cy="295275"/>
          </a:xfrm>
          <a:prstGeom prst="rect">
            <a:avLst/>
          </a:prstGeom>
        </p:spPr>
      </p:pic>
      <p:pic>
        <p:nvPicPr>
          <p:cNvPr id="31" name="Image 3" descr="preencoded.png">
            <a:extLst>
              <a:ext uri="{FF2B5EF4-FFF2-40B4-BE49-F238E27FC236}">
                <a16:creationId xmlns:a16="http://schemas.microsoft.com/office/drawing/2014/main" id="{3A4D95F6-AD84-4963-3770-9F50A91A3D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252797" y="4236242"/>
            <a:ext cx="295275" cy="295275"/>
          </a:xfrm>
          <a:prstGeom prst="rect">
            <a:avLst/>
          </a:prstGeom>
        </p:spPr>
      </p:pic>
      <p:pic>
        <p:nvPicPr>
          <p:cNvPr id="32" name="Image 3" descr="preencoded.png">
            <a:extLst>
              <a:ext uri="{FF2B5EF4-FFF2-40B4-BE49-F238E27FC236}">
                <a16:creationId xmlns:a16="http://schemas.microsoft.com/office/drawing/2014/main" id="{ED6E4056-08F0-DA84-5D3D-B29A94AF8C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659019" y="3757613"/>
            <a:ext cx="295275" cy="295275"/>
          </a:xfrm>
          <a:prstGeom prst="rect">
            <a:avLst/>
          </a:prstGeom>
        </p:spPr>
      </p:pic>
      <p:pic>
        <p:nvPicPr>
          <p:cNvPr id="33" name="Image 3" descr="preencoded.png">
            <a:extLst>
              <a:ext uri="{FF2B5EF4-FFF2-40B4-BE49-F238E27FC236}">
                <a16:creationId xmlns:a16="http://schemas.microsoft.com/office/drawing/2014/main" id="{EC47EE5F-90FF-464D-1619-63A8223545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806657" y="3457575"/>
            <a:ext cx="295275" cy="295275"/>
          </a:xfrm>
          <a:prstGeom prst="rect">
            <a:avLst/>
          </a:prstGeom>
        </p:spPr>
      </p:pic>
      <p:pic>
        <p:nvPicPr>
          <p:cNvPr id="34" name="Image 3" descr="preencoded.png">
            <a:extLst>
              <a:ext uri="{FF2B5EF4-FFF2-40B4-BE49-F238E27FC236}">
                <a16:creationId xmlns:a16="http://schemas.microsoft.com/office/drawing/2014/main" id="{CD4E0538-FAD1-1673-2833-28A33998B9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806656" y="3109913"/>
            <a:ext cx="295275" cy="295275"/>
          </a:xfrm>
          <a:prstGeom prst="rect">
            <a:avLst/>
          </a:prstGeom>
        </p:spPr>
      </p:pic>
      <p:pic>
        <p:nvPicPr>
          <p:cNvPr id="35" name="Image 3" descr="preencoded.png">
            <a:extLst>
              <a:ext uri="{FF2B5EF4-FFF2-40B4-BE49-F238E27FC236}">
                <a16:creationId xmlns:a16="http://schemas.microsoft.com/office/drawing/2014/main" id="{AB9263D9-3831-77BB-69CB-B5F62B7C90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806655" y="2584768"/>
            <a:ext cx="295275" cy="295275"/>
          </a:xfrm>
          <a:prstGeom prst="rect">
            <a:avLst/>
          </a:prstGeom>
        </p:spPr>
      </p:pic>
      <p:pic>
        <p:nvPicPr>
          <p:cNvPr id="36" name="Image 3" descr="preencoded.png">
            <a:extLst>
              <a:ext uri="{FF2B5EF4-FFF2-40B4-BE49-F238E27FC236}">
                <a16:creationId xmlns:a16="http://schemas.microsoft.com/office/drawing/2014/main" id="{85596F91-E36F-5F56-4C0B-2386A10035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845467" y="3095624"/>
            <a:ext cx="295275" cy="295275"/>
          </a:xfrm>
          <a:prstGeom prst="rect">
            <a:avLst/>
          </a:prstGeom>
        </p:spPr>
      </p:pic>
      <p:pic>
        <p:nvPicPr>
          <p:cNvPr id="37" name="Image 3" descr="preencoded.png">
            <a:extLst>
              <a:ext uri="{FF2B5EF4-FFF2-40B4-BE49-F238E27FC236}">
                <a16:creationId xmlns:a16="http://schemas.microsoft.com/office/drawing/2014/main" id="{F8ABABAC-C69C-76AF-931B-373C04A5C3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251345" y="2805431"/>
            <a:ext cx="295275" cy="295275"/>
          </a:xfrm>
          <a:prstGeom prst="rect">
            <a:avLst/>
          </a:prstGeom>
        </p:spPr>
      </p:pic>
      <p:sp>
        <p:nvSpPr>
          <p:cNvPr id="38" name="Text 9">
            <a:extLst>
              <a:ext uri="{FF2B5EF4-FFF2-40B4-BE49-F238E27FC236}">
                <a16:creationId xmlns:a16="http://schemas.microsoft.com/office/drawing/2014/main" id="{FC9761D2-7E2E-627B-B303-B19C3454BD51}"/>
              </a:ext>
            </a:extLst>
          </p:cNvPr>
          <p:cNvSpPr/>
          <p:nvPr/>
        </p:nvSpPr>
        <p:spPr>
          <a:xfrm>
            <a:off x="10438269" y="6960674"/>
            <a:ext cx="1368385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75"/>
              </a:lnSpc>
            </a:pPr>
            <a:r>
              <a:rPr lang="en-US" sz="1200">
                <a:latin typeface="Montserrat "/>
              </a:rPr>
              <a:t>SaaS Clientele</a:t>
            </a:r>
          </a:p>
        </p:txBody>
      </p:sp>
      <p:pic>
        <p:nvPicPr>
          <p:cNvPr id="39" name="Image 3" descr="preencoded.png">
            <a:extLst>
              <a:ext uri="{FF2B5EF4-FFF2-40B4-BE49-F238E27FC236}">
                <a16:creationId xmlns:a16="http://schemas.microsoft.com/office/drawing/2014/main" id="{3E4F5122-E5C6-D143-F2E0-C2D8E6F461D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100202" y="6976043"/>
            <a:ext cx="295275" cy="295275"/>
          </a:xfrm>
          <a:prstGeom prst="rect">
            <a:avLst/>
          </a:prstGeom>
        </p:spPr>
      </p:pic>
      <p:sp>
        <p:nvSpPr>
          <p:cNvPr id="40" name="Text 9">
            <a:extLst>
              <a:ext uri="{FF2B5EF4-FFF2-40B4-BE49-F238E27FC236}">
                <a16:creationId xmlns:a16="http://schemas.microsoft.com/office/drawing/2014/main" id="{FB7DCE72-D499-2A8C-8041-7A0FF1374133}"/>
              </a:ext>
            </a:extLst>
          </p:cNvPr>
          <p:cNvSpPr/>
          <p:nvPr/>
        </p:nvSpPr>
        <p:spPr>
          <a:xfrm>
            <a:off x="10438270" y="6623077"/>
            <a:ext cx="1789542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75"/>
              </a:lnSpc>
            </a:pPr>
            <a:r>
              <a:rPr lang="en-US" sz="1200">
                <a:latin typeface="Montserrat "/>
              </a:rPr>
              <a:t>Pipelines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64173DD-B004-0EA4-B777-C0275A30BACE}"/>
              </a:ext>
            </a:extLst>
          </p:cNvPr>
          <p:cNvSpPr/>
          <p:nvPr/>
        </p:nvSpPr>
        <p:spPr>
          <a:xfrm>
            <a:off x="10175492" y="6684449"/>
            <a:ext cx="137118" cy="154753"/>
          </a:xfrm>
          <a:prstGeom prst="rect">
            <a:avLst/>
          </a:prstGeom>
          <a:solidFill>
            <a:srgbClr val="96C655"/>
          </a:solidFill>
          <a:ln>
            <a:solidFill>
              <a:srgbClr val="96C6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7B1695D-825F-A1D6-C011-9A8DA96BB48D}"/>
              </a:ext>
            </a:extLst>
          </p:cNvPr>
          <p:cNvSpPr txBox="1"/>
          <p:nvPr/>
        </p:nvSpPr>
        <p:spPr>
          <a:xfrm>
            <a:off x="1343025" y="1011857"/>
            <a:ext cx="9324976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600">
                <a:latin typeface="Montserrat Regular"/>
              </a:rPr>
              <a:t>Tehnoloogia </a:t>
            </a:r>
            <a:r>
              <a:rPr lang="en-US" sz="1600">
                <a:latin typeface="Montserrat Regular"/>
              </a:rPr>
              <a:t>on </a:t>
            </a:r>
            <a:r>
              <a:rPr lang="et-EE" sz="1600">
                <a:latin typeface="Montserrat Regular"/>
              </a:rPr>
              <a:t>arendatud Eestis ja rakendatud üle Euroopa</a:t>
            </a:r>
          </a:p>
        </p:txBody>
      </p:sp>
      <p:pic>
        <p:nvPicPr>
          <p:cNvPr id="43" name="Image 6" descr="preencoded.png">
            <a:extLst>
              <a:ext uri="{FF2B5EF4-FFF2-40B4-BE49-F238E27FC236}">
                <a16:creationId xmlns:a16="http://schemas.microsoft.com/office/drawing/2014/main" id="{E37590CB-D1E8-5727-31DD-01292952D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553443" y="1704899"/>
            <a:ext cx="790575" cy="790575"/>
          </a:xfrm>
          <a:prstGeom prst="rect">
            <a:avLst/>
          </a:prstGeom>
        </p:spPr>
      </p:pic>
      <p:pic>
        <p:nvPicPr>
          <p:cNvPr id="44" name="Image 9" descr="preencoded.png">
            <a:extLst>
              <a:ext uri="{FF2B5EF4-FFF2-40B4-BE49-F238E27FC236}">
                <a16:creationId xmlns:a16="http://schemas.microsoft.com/office/drawing/2014/main" id="{ADEB6E84-E831-1302-4D6D-B2DBE23C79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146350" y="1896595"/>
            <a:ext cx="350520" cy="552069"/>
          </a:xfrm>
          <a:prstGeom prst="rect">
            <a:avLst/>
          </a:prstGeom>
        </p:spPr>
      </p:pic>
      <p:pic>
        <p:nvPicPr>
          <p:cNvPr id="45" name="Image 11" descr="preencoded.png">
            <a:extLst>
              <a:ext uri="{FF2B5EF4-FFF2-40B4-BE49-F238E27FC236}">
                <a16:creationId xmlns:a16="http://schemas.microsoft.com/office/drawing/2014/main" id="{E3857618-C528-058F-4515-5FB6E0870D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2524868" y="4443412"/>
            <a:ext cx="847725" cy="552450"/>
          </a:xfrm>
          <a:prstGeom prst="rect">
            <a:avLst/>
          </a:prstGeom>
        </p:spPr>
      </p:pic>
      <p:sp>
        <p:nvSpPr>
          <p:cNvPr id="46" name="Text 1">
            <a:extLst>
              <a:ext uri="{FF2B5EF4-FFF2-40B4-BE49-F238E27FC236}">
                <a16:creationId xmlns:a16="http://schemas.microsoft.com/office/drawing/2014/main" id="{81E303F9-7D59-F546-0959-78EFE64512A6}"/>
              </a:ext>
            </a:extLst>
          </p:cNvPr>
          <p:cNvSpPr/>
          <p:nvPr/>
        </p:nvSpPr>
        <p:spPr>
          <a:xfrm>
            <a:off x="2453430" y="2644582"/>
            <a:ext cx="990600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4F27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2017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 5">
            <a:extLst>
              <a:ext uri="{FF2B5EF4-FFF2-40B4-BE49-F238E27FC236}">
                <a16:creationId xmlns:a16="http://schemas.microsoft.com/office/drawing/2014/main" id="{A7BFB082-423D-7ACD-38C5-FA50FD329ED1}"/>
              </a:ext>
            </a:extLst>
          </p:cNvPr>
          <p:cNvSpPr/>
          <p:nvPr/>
        </p:nvSpPr>
        <p:spPr>
          <a:xfrm>
            <a:off x="2567730" y="5114925"/>
            <a:ext cx="762000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4F27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40+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 6">
            <a:extLst>
              <a:ext uri="{FF2B5EF4-FFF2-40B4-BE49-F238E27FC236}">
                <a16:creationId xmlns:a16="http://schemas.microsoft.com/office/drawing/2014/main" id="{824E16B1-9225-C145-896D-EAE1F8242ED2}"/>
              </a:ext>
            </a:extLst>
          </p:cNvPr>
          <p:cNvSpPr/>
          <p:nvPr/>
        </p:nvSpPr>
        <p:spPr>
          <a:xfrm>
            <a:off x="1353293" y="2986011"/>
            <a:ext cx="3190874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600" b="1">
                <a:solidFill>
                  <a:srgbClr val="004F27"/>
                </a:solidFill>
                <a:latin typeface="Montserrat SemiBold" panose="00000700000000000000" pitchFamily="2" charset="0"/>
              </a:rPr>
              <a:t>R8 Jenny</a:t>
            </a:r>
            <a:r>
              <a:rPr lang="et-EE" sz="1600">
                <a:solidFill>
                  <a:srgbClr val="004F27"/>
                </a:solidFill>
                <a:latin typeface="Montserrat "/>
              </a:rPr>
              <a:t> </a:t>
            </a:r>
            <a:r>
              <a:rPr lang="et-EE" sz="1600">
                <a:latin typeface="Montserrat "/>
              </a:rPr>
              <a:t>alustas tööd esimeses hoones</a:t>
            </a:r>
            <a:endParaRPr kumimoji="0" lang="et-EE" sz="1600" i="0" u="none" strike="noStrike" kern="1200" cap="none" spc="0" normalizeH="0" baseline="0">
              <a:ln>
                <a:noFill/>
              </a:ln>
              <a:effectLst/>
              <a:uLnTx/>
              <a:uFillTx/>
              <a:latin typeface="Montserrat "/>
            </a:endParaRPr>
          </a:p>
        </p:txBody>
      </p:sp>
      <p:sp>
        <p:nvSpPr>
          <p:cNvPr id="49" name="Text 10">
            <a:extLst>
              <a:ext uri="{FF2B5EF4-FFF2-40B4-BE49-F238E27FC236}">
                <a16:creationId xmlns:a16="http://schemas.microsoft.com/office/drawing/2014/main" id="{3D097B64-916B-8BAE-8FD5-21E6CE140166}"/>
              </a:ext>
            </a:extLst>
          </p:cNvPr>
          <p:cNvSpPr/>
          <p:nvPr/>
        </p:nvSpPr>
        <p:spPr>
          <a:xfrm>
            <a:off x="1600783" y="5486400"/>
            <a:ext cx="2589634" cy="904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75"/>
              </a:lnSpc>
              <a:defRPr/>
            </a:pPr>
            <a:r>
              <a:rPr lang="et-EE" sz="1600">
                <a:solidFill>
                  <a:srgbClr val="000000"/>
                </a:solidFill>
                <a:latin typeface="Montserrat"/>
                <a:ea typeface="Montserrat SemiBold" pitchFamily="34" charset="-122"/>
                <a:cs typeface="Montserrat SemiBold" pitchFamily="34" charset="-120"/>
              </a:rPr>
              <a:t>kogenud</a:t>
            </a:r>
            <a:r>
              <a:rPr lang="et-EE" sz="1600">
                <a:solidFill>
                  <a:srgbClr val="004F27"/>
                </a:solidFill>
                <a:latin typeface="Montserrat SemiBold" pitchFamily="34" charset="0"/>
              </a:rPr>
              <a:t> eksperti</a:t>
            </a:r>
            <a:r>
              <a:rPr kumimoji="0" lang="et-E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 SemiBold" pitchFamily="34" charset="-122"/>
                <a:cs typeface="Montserrat SemiBold" pitchFamily="34" charset="-120"/>
              </a:rPr>
              <a:t>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 SemiBold" pitchFamily="34" charset="-122"/>
                <a:cs typeface="Montserrat SemiBold" pitchFamily="34" charset="-120"/>
              </a:rPr>
            </a:br>
            <a:r>
              <a:rPr kumimoji="0" lang="et-E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 SemiBold" pitchFamily="34" charset="-122"/>
                <a:cs typeface="Montserrat SemiBold" pitchFamily="34" charset="-120"/>
              </a:rPr>
              <a:t>kinnisvara, </a:t>
            </a:r>
            <a:r>
              <a:rPr lang="et-EE" sz="1600">
                <a:solidFill>
                  <a:srgbClr val="000000"/>
                </a:solidFill>
                <a:latin typeface="Montserrat"/>
                <a:ea typeface="Montserrat SemiBold" pitchFamily="34" charset="-122"/>
                <a:cs typeface="Montserrat SemiBold" pitchFamily="34" charset="-120"/>
              </a:rPr>
              <a:t>energia ja IT </a:t>
            </a:r>
            <a:br>
              <a:rPr lang="en-US" sz="1600">
                <a:solidFill>
                  <a:srgbClr val="000000"/>
                </a:solidFill>
                <a:latin typeface="Montserrat"/>
                <a:ea typeface="Montserrat SemiBold" pitchFamily="34" charset="-122"/>
                <a:cs typeface="Montserrat SemiBold" pitchFamily="34" charset="-120"/>
              </a:rPr>
            </a:br>
            <a:r>
              <a:rPr lang="et-EE" sz="1600">
                <a:solidFill>
                  <a:srgbClr val="000000"/>
                </a:solidFill>
                <a:latin typeface="Montserrat"/>
                <a:ea typeface="Montserrat SemiBold" pitchFamily="34" charset="-122"/>
                <a:cs typeface="Montserrat SemiBold" pitchFamily="34" charset="-120"/>
              </a:rPr>
              <a:t>sektori</a:t>
            </a:r>
            <a:r>
              <a:rPr lang="en-US" sz="1600">
                <a:solidFill>
                  <a:srgbClr val="000000"/>
                </a:solidFill>
                <a:latin typeface="Montserrat"/>
                <a:ea typeface="Montserrat SemiBold" pitchFamily="34" charset="-122"/>
                <a:cs typeface="Montserrat SemiBold" pitchFamily="34" charset="-120"/>
              </a:rPr>
              <a:t>test</a:t>
            </a:r>
            <a:endParaRPr lang="et-EE" sz="1600">
              <a:solidFill>
                <a:srgbClr val="004F27"/>
              </a:solidFill>
              <a:latin typeface="Montserrat SemiBold" pitchFamily="34" charset="0"/>
            </a:endParaRPr>
          </a:p>
        </p:txBody>
      </p:sp>
      <p:sp>
        <p:nvSpPr>
          <p:cNvPr id="50" name="Text 9">
            <a:extLst>
              <a:ext uri="{FF2B5EF4-FFF2-40B4-BE49-F238E27FC236}">
                <a16:creationId xmlns:a16="http://schemas.microsoft.com/office/drawing/2014/main" id="{975E8DB8-A906-6949-D884-2EC6CCB8EFB2}"/>
              </a:ext>
            </a:extLst>
          </p:cNvPr>
          <p:cNvSpPr/>
          <p:nvPr/>
        </p:nvSpPr>
        <p:spPr>
          <a:xfrm>
            <a:off x="4978585" y="2972999"/>
            <a:ext cx="2686050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75"/>
              </a:lnSpc>
              <a:defRPr/>
            </a:pPr>
            <a:r>
              <a:rPr lang="et-EE" sz="1600">
                <a:solidFill>
                  <a:srgbClr val="000000"/>
                </a:solidFill>
                <a:latin typeface="Montserrat"/>
                <a:ea typeface="Montserrat SemiBold" pitchFamily="34" charset="-122"/>
                <a:cs typeface="Montserrat SemiBold" pitchFamily="34" charset="-120"/>
              </a:rPr>
              <a:t>riigis kliendibaas </a:t>
            </a:r>
            <a:br>
              <a:rPr lang="et-EE" sz="1600">
                <a:solidFill>
                  <a:srgbClr val="000000"/>
                </a:solidFill>
                <a:latin typeface="Montserrat"/>
                <a:ea typeface="Montserrat SemiBold" pitchFamily="34" charset="-122"/>
                <a:cs typeface="Montserrat SemiBold" pitchFamily="34" charset="-120"/>
              </a:rPr>
            </a:br>
            <a:r>
              <a:rPr lang="et-EE" sz="1600" b="1">
                <a:solidFill>
                  <a:srgbClr val="004F27"/>
                </a:solidFill>
                <a:latin typeface="Montserrat"/>
                <a:ea typeface="Montserrat SemiBold" pitchFamily="34" charset="-122"/>
                <a:cs typeface="Montserrat SemiBold" pitchFamily="34" charset="-120"/>
              </a:rPr>
              <a:t>Euroopas</a:t>
            </a:r>
            <a:endParaRPr lang="et-EE" sz="1600">
              <a:solidFill>
                <a:srgbClr val="004F27"/>
              </a:solidFill>
              <a:latin typeface="Montserrat"/>
            </a:endParaRPr>
          </a:p>
        </p:txBody>
      </p:sp>
      <p:sp>
        <p:nvSpPr>
          <p:cNvPr id="51" name="Text 4">
            <a:extLst>
              <a:ext uri="{FF2B5EF4-FFF2-40B4-BE49-F238E27FC236}">
                <a16:creationId xmlns:a16="http://schemas.microsoft.com/office/drawing/2014/main" id="{35138841-F01B-A70F-C92E-BC2B489E1088}"/>
              </a:ext>
            </a:extLst>
          </p:cNvPr>
          <p:cNvSpPr/>
          <p:nvPr/>
        </p:nvSpPr>
        <p:spPr>
          <a:xfrm>
            <a:off x="5650098" y="2610926"/>
            <a:ext cx="1343025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625"/>
              </a:lnSpc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4F27"/>
                </a:solidFill>
                <a:effectLst/>
                <a:uLnTx/>
                <a:uFillTx/>
                <a:latin typeface="Montserrat SemiBold"/>
                <a:ea typeface="Montserrat SemiBold" pitchFamily="34" charset="-122"/>
                <a:cs typeface="Montserrat SemiBold" pitchFamily="34" charset="-120"/>
              </a:rPr>
              <a:t>14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2" name="Image 7" descr="preencoded.png">
            <a:extLst>
              <a:ext uri="{FF2B5EF4-FFF2-40B4-BE49-F238E27FC236}">
                <a16:creationId xmlns:a16="http://schemas.microsoft.com/office/drawing/2014/main" id="{4DFE8CC8-151F-AB76-0FB7-AC66F16ED3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021573" y="4458072"/>
            <a:ext cx="600075" cy="600075"/>
          </a:xfrm>
          <a:prstGeom prst="rect">
            <a:avLst/>
          </a:prstGeom>
        </p:spPr>
      </p:pic>
      <p:sp>
        <p:nvSpPr>
          <p:cNvPr id="53" name="Text 2">
            <a:extLst>
              <a:ext uri="{FF2B5EF4-FFF2-40B4-BE49-F238E27FC236}">
                <a16:creationId xmlns:a16="http://schemas.microsoft.com/office/drawing/2014/main" id="{7844DAE7-ED3E-5D98-386B-8D88502DC2DE}"/>
              </a:ext>
            </a:extLst>
          </p:cNvPr>
          <p:cNvSpPr/>
          <p:nvPr/>
        </p:nvSpPr>
        <p:spPr>
          <a:xfrm>
            <a:off x="5688197" y="5172633"/>
            <a:ext cx="1266825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625"/>
              </a:lnSpc>
            </a:pPr>
            <a:r>
              <a:rPr lang="en-US" sz="2400" b="0" i="0" dirty="0">
                <a:solidFill>
                  <a:srgbClr val="004F27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2.2mln+</a:t>
            </a:r>
            <a:endParaRPr lang="en-US" sz="2400" dirty="0"/>
          </a:p>
        </p:txBody>
      </p:sp>
      <p:sp>
        <p:nvSpPr>
          <p:cNvPr id="54" name="Text 7">
            <a:extLst>
              <a:ext uri="{FF2B5EF4-FFF2-40B4-BE49-F238E27FC236}">
                <a16:creationId xmlns:a16="http://schemas.microsoft.com/office/drawing/2014/main" id="{B46EAB00-6190-AA07-F79D-38197A5074B5}"/>
              </a:ext>
            </a:extLst>
          </p:cNvPr>
          <p:cNvSpPr/>
          <p:nvPr/>
        </p:nvSpPr>
        <p:spPr>
          <a:xfrm>
            <a:off x="4982927" y="5478787"/>
            <a:ext cx="2686050" cy="1003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75"/>
              </a:lnSpc>
            </a:pPr>
            <a:r>
              <a:rPr lang="et-EE" sz="1600" b="0" i="0">
                <a:solidFill>
                  <a:srgbClr val="000000"/>
                </a:solidFill>
                <a:latin typeface="Montserrat Regular" panose="00000500000000000000" pitchFamily="2" charset="0"/>
                <a:ea typeface="Montserrat SemiBold" pitchFamily="34" charset="-122"/>
                <a:cs typeface="Montserrat SemiBold" pitchFamily="34" charset="-120"/>
              </a:rPr>
              <a:t>m² hooneid </a:t>
            </a:r>
            <a:br>
              <a:rPr lang="en-US" sz="1600" b="0" i="0">
                <a:solidFill>
                  <a:srgbClr val="000000"/>
                </a:solidFill>
                <a:latin typeface="Montserrat Regular" panose="00000500000000000000" pitchFamily="2" charset="0"/>
                <a:ea typeface="Montserrat SemiBold" pitchFamily="34" charset="-122"/>
                <a:cs typeface="Montserrat SemiBold" pitchFamily="34" charset="-120"/>
              </a:rPr>
            </a:br>
            <a:r>
              <a:rPr lang="et-EE" sz="1600" b="0" i="0">
                <a:solidFill>
                  <a:srgbClr val="000000"/>
                </a:solidFill>
                <a:latin typeface="Montserrat Regular" panose="00000500000000000000" pitchFamily="2" charset="0"/>
                <a:ea typeface="Montserrat SemiBold" pitchFamily="34" charset="-122"/>
                <a:cs typeface="Montserrat SemiBold" pitchFamily="34" charset="-120"/>
              </a:rPr>
              <a:t>optimeeritud </a:t>
            </a:r>
            <a:br>
              <a:rPr lang="et-EE" sz="1600" b="0" i="0">
                <a:solidFill>
                  <a:srgbClr val="000000"/>
                </a:solidFill>
                <a:latin typeface="Montserrat Regular" panose="00000500000000000000" pitchFamily="2" charset="0"/>
                <a:ea typeface="Montserrat SemiBold" pitchFamily="34" charset="-122"/>
                <a:cs typeface="Montserrat SemiBold" pitchFamily="34" charset="-120"/>
              </a:rPr>
            </a:br>
            <a:r>
              <a:rPr lang="et-EE" sz="1600" b="0" i="0">
                <a:solidFill>
                  <a:srgbClr val="004F27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R8 Jenny </a:t>
            </a:r>
            <a:r>
              <a:rPr lang="et-EE" sz="1600" b="0" i="0">
                <a:solidFill>
                  <a:srgbClr val="000000"/>
                </a:solidFill>
                <a:latin typeface="Montserrat Regular" panose="00000500000000000000" pitchFamily="2" charset="0"/>
                <a:ea typeface="Montserrat SemiBold" pitchFamily="34" charset="-122"/>
                <a:cs typeface="Montserrat SemiBold" pitchFamily="34" charset="-120"/>
              </a:rPr>
              <a:t>poolt</a:t>
            </a:r>
            <a:endParaRPr lang="et-EE" sz="1600"/>
          </a:p>
        </p:txBody>
      </p:sp>
      <p:sp>
        <p:nvSpPr>
          <p:cNvPr id="55" name="Text 0">
            <a:extLst>
              <a:ext uri="{FF2B5EF4-FFF2-40B4-BE49-F238E27FC236}">
                <a16:creationId xmlns:a16="http://schemas.microsoft.com/office/drawing/2014/main" id="{B6C2F4CA-9B78-1938-10D0-6E469C974220}"/>
              </a:ext>
            </a:extLst>
          </p:cNvPr>
          <p:cNvSpPr/>
          <p:nvPr/>
        </p:nvSpPr>
        <p:spPr>
          <a:xfrm>
            <a:off x="1390650" y="390525"/>
            <a:ext cx="10086975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2850">
                <a:solidFill>
                  <a:srgbClr val="000000"/>
                </a:solidFill>
                <a:latin typeface="Montserrat Medium"/>
                <a:ea typeface="Montserrat Medium" pitchFamily="34" charset="-122"/>
                <a:cs typeface="Montserrat Medium" pitchFamily="34" charset="-120"/>
              </a:rPr>
              <a:t>Ettevõttest</a:t>
            </a:r>
            <a:endParaRPr kumimoji="0" lang="et-EE" sz="2850" b="0" i="0" u="none" strike="noStrike" kern="1200" cap="none" spc="0" normalizeH="0" baseline="3000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Medium" pitchFamily="34" charset="0"/>
              <a:ea typeface="Montserrat Medium" pitchFamily="34" charset="-122"/>
              <a:cs typeface="Montserrat Medium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3095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3125450" cy="73152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2190749"/>
            <a:ext cx="10363200" cy="2590801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13125450" cy="73152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0" y="0"/>
            <a:ext cx="13125450" cy="73152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rcRect/>
          <a:stretch/>
        </p:blipFill>
        <p:spPr>
          <a:xfrm>
            <a:off x="0" y="0"/>
            <a:ext cx="13125450" cy="73152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647825" y="3957638"/>
            <a:ext cx="3924300" cy="9526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457325" y="6267450"/>
            <a:ext cx="1838325" cy="838200"/>
          </a:xfrm>
          <a:prstGeom prst="rect">
            <a:avLst/>
          </a:prstGeom>
        </p:spPr>
      </p:pic>
      <p:sp>
        <p:nvSpPr>
          <p:cNvPr id="11" name="Text 2"/>
          <p:cNvSpPr/>
          <p:nvPr/>
        </p:nvSpPr>
        <p:spPr>
          <a:xfrm>
            <a:off x="1543050" y="5667375"/>
            <a:ext cx="3667125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t-EE" sz="1575" dirty="0">
                <a:solidFill>
                  <a:srgbClr val="000000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Meie klientide hooned Ülemiste linnakus Tallinnas</a:t>
            </a:r>
            <a:endParaRPr lang="et-EE" sz="1575" dirty="0"/>
          </a:p>
        </p:txBody>
      </p:sp>
      <p:sp>
        <p:nvSpPr>
          <p:cNvPr id="12" name="Text 0">
            <a:extLst>
              <a:ext uri="{FF2B5EF4-FFF2-40B4-BE49-F238E27FC236}">
                <a16:creationId xmlns:a16="http://schemas.microsoft.com/office/drawing/2014/main" id="{6FBEAF57-4A9A-B5CB-668A-C13BB75AE1E3}"/>
              </a:ext>
            </a:extLst>
          </p:cNvPr>
          <p:cNvSpPr/>
          <p:nvPr/>
        </p:nvSpPr>
        <p:spPr>
          <a:xfrm>
            <a:off x="1752600" y="2124989"/>
            <a:ext cx="6915150" cy="723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625"/>
              </a:lnSpc>
            </a:pPr>
            <a:endParaRPr lang="en-US" sz="3600" b="0" i="0" dirty="0">
              <a:solidFill>
                <a:srgbClr val="000000"/>
              </a:solidFill>
              <a:latin typeface="Montserrat Medium" pitchFamily="34" charset="0"/>
              <a:ea typeface="Montserrat Medium" pitchFamily="34" charset="-122"/>
              <a:cs typeface="Montserrat Medium" pitchFamily="34" charset="-120"/>
            </a:endParaRPr>
          </a:p>
          <a:p>
            <a:pPr algn="l">
              <a:lnSpc>
                <a:spcPts val="2625"/>
              </a:lnSpc>
            </a:pPr>
            <a:r>
              <a:rPr lang="en-US" sz="3600" b="0" i="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</a:t>
            </a:r>
            <a:r>
              <a:rPr lang="et-EE" sz="3600" b="0" i="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äästa, teeni, naudi!</a:t>
            </a:r>
            <a:endParaRPr lang="et-EE" sz="3600" dirty="0"/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F38B45D4-FF2C-137E-B427-2652DD2D3D3C}"/>
              </a:ext>
            </a:extLst>
          </p:cNvPr>
          <p:cNvSpPr/>
          <p:nvPr/>
        </p:nvSpPr>
        <p:spPr>
          <a:xfrm>
            <a:off x="1647825" y="3248025"/>
            <a:ext cx="6915150" cy="409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225"/>
              </a:lnSpc>
            </a:pPr>
            <a:r>
              <a:rPr lang="et-EE" sz="2600" b="0" i="0" dirty="0">
                <a:solidFill>
                  <a:srgbClr val="004F27"/>
                </a:solidFill>
                <a:latin typeface="Montserrat Medium"/>
                <a:ea typeface="Montserrat Medium" pitchFamily="34" charset="-122"/>
                <a:cs typeface="Montserrat Medium" pitchFamily="34" charset="-120"/>
              </a:rPr>
              <a:t>Koos rohelisema tuleviku suuna</a:t>
            </a:r>
            <a:r>
              <a:rPr lang="en-US" sz="2600" b="0" i="0" dirty="0">
                <a:solidFill>
                  <a:srgbClr val="004F27"/>
                </a:solidFill>
                <a:latin typeface="Montserrat Medium"/>
                <a:ea typeface="Montserrat Medium" pitchFamily="34" charset="-122"/>
                <a:cs typeface="Montserrat Medium" pitchFamily="34" charset="-120"/>
              </a:rPr>
              <a:t>s!</a:t>
            </a:r>
          </a:p>
          <a:p>
            <a:pPr>
              <a:lnSpc>
                <a:spcPts val="3225"/>
              </a:lnSpc>
            </a:pPr>
            <a:endParaRPr lang="en-US" sz="2600" dirty="0">
              <a:solidFill>
                <a:srgbClr val="004F27"/>
              </a:solidFill>
              <a:latin typeface="Montserrat Medium"/>
            </a:endParaRPr>
          </a:p>
          <a:p>
            <a:pPr>
              <a:lnSpc>
                <a:spcPts val="3225"/>
              </a:lnSpc>
            </a:pPr>
            <a:r>
              <a:rPr lang="en-US" sz="2600" dirty="0">
                <a:latin typeface="Montserrat Medium"/>
              </a:rPr>
              <a:t>Maria Tsarjova +37255970094</a:t>
            </a:r>
          </a:p>
          <a:p>
            <a:pPr>
              <a:lnSpc>
                <a:spcPts val="3225"/>
              </a:lnSpc>
            </a:pPr>
            <a:r>
              <a:rPr lang="en-US" sz="2600" dirty="0">
                <a:latin typeface="Montserrat Medium"/>
              </a:rPr>
              <a:t>maria.Tsarjova@r8tech.io</a:t>
            </a:r>
            <a:endParaRPr lang="et-EE" sz="2600" dirty="0">
              <a:latin typeface="Montserrat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encoded.png">
            <a:extLst>
              <a:ext uri="{FF2B5EF4-FFF2-40B4-BE49-F238E27FC236}">
                <a16:creationId xmlns:a16="http://schemas.microsoft.com/office/drawing/2014/main" id="{A6DCFC23-E2A2-C9FA-6F45-8D9878ADC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31480" y="1453554"/>
            <a:ext cx="9861805" cy="611912"/>
          </a:xfrm>
          <a:prstGeom prst="rect">
            <a:avLst/>
          </a:prstGeom>
        </p:spPr>
      </p:pic>
      <p:sp>
        <p:nvSpPr>
          <p:cNvPr id="23" name="Text 0">
            <a:extLst>
              <a:ext uri="{FF2B5EF4-FFF2-40B4-BE49-F238E27FC236}">
                <a16:creationId xmlns:a16="http://schemas.microsoft.com/office/drawing/2014/main" id="{678D6DE0-65B0-49AB-1F1C-7CB620348837}"/>
              </a:ext>
            </a:extLst>
          </p:cNvPr>
          <p:cNvSpPr/>
          <p:nvPr/>
        </p:nvSpPr>
        <p:spPr>
          <a:xfrm>
            <a:off x="1390650" y="390525"/>
            <a:ext cx="10086975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8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/>
                <a:ea typeface="Montserrat Medium" pitchFamily="34" charset="-122"/>
                <a:cs typeface="Montserrat Medium" pitchFamily="34" charset="-120"/>
              </a:rPr>
              <a:t>Meie </a:t>
            </a:r>
            <a:r>
              <a:rPr lang="et-EE" sz="2850" dirty="0">
                <a:solidFill>
                  <a:srgbClr val="000000"/>
                </a:solidFill>
                <a:latin typeface="Montserrat Medium"/>
                <a:ea typeface="Montserrat Medium" pitchFamily="34" charset="-122"/>
                <a:cs typeface="Montserrat Medium" pitchFamily="34" charset="-120"/>
              </a:rPr>
              <a:t>kliendid</a:t>
            </a:r>
            <a:r>
              <a:rPr kumimoji="0" lang="et-EE" sz="28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/>
                <a:ea typeface="Montserrat Medium" pitchFamily="34" charset="-122"/>
                <a:cs typeface="Montserrat Medium" pitchFamily="34" charset="-120"/>
              </a:rPr>
              <a:t> usaldavad meid üle 2</a:t>
            </a:r>
            <a:r>
              <a:rPr kumimoji="0" lang="en-US" sz="28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/>
                <a:ea typeface="Montserrat Medium" pitchFamily="34" charset="-122"/>
                <a:cs typeface="Montserrat Medium" pitchFamily="34" charset="-120"/>
              </a:rPr>
              <a:t>.2</a:t>
            </a:r>
            <a:r>
              <a:rPr kumimoji="0" lang="et-EE" sz="28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/>
                <a:ea typeface="Montserrat Medium" pitchFamily="34" charset="-122"/>
                <a:cs typeface="Montserrat Medium" pitchFamily="34" charset="-120"/>
              </a:rPr>
              <a:t>mln+ m</a:t>
            </a:r>
            <a:r>
              <a:rPr kumimoji="0" lang="et-EE" sz="2850" b="0" i="0" u="none" strike="noStrike" kern="1200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/>
                <a:ea typeface="Montserrat Medium" pitchFamily="34" charset="-122"/>
                <a:cs typeface="Montserrat Medium" pitchFamily="34" charset="-120"/>
              </a:rPr>
              <a:t>2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68D5913-55C9-C8E9-CF29-2F4D8E9C3DD4}"/>
              </a:ext>
            </a:extLst>
          </p:cNvPr>
          <p:cNvGrpSpPr/>
          <p:nvPr/>
        </p:nvGrpSpPr>
        <p:grpSpPr>
          <a:xfrm>
            <a:off x="1409700" y="2873831"/>
            <a:ext cx="2133600" cy="373309"/>
            <a:chOff x="3947795" y="2262374"/>
            <a:chExt cx="2133600" cy="373309"/>
          </a:xfrm>
        </p:grpSpPr>
        <p:pic>
          <p:nvPicPr>
            <p:cNvPr id="25" name="Image 1" descr="preencoded.png">
              <a:extLst>
                <a:ext uri="{FF2B5EF4-FFF2-40B4-BE49-F238E27FC236}">
                  <a16:creationId xmlns:a16="http://schemas.microsoft.com/office/drawing/2014/main" id="{C6E77C39-1623-0E22-F511-7617D9240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947795" y="2262374"/>
              <a:ext cx="2133600" cy="373309"/>
            </a:xfrm>
            <a:prstGeom prst="rect">
              <a:avLst/>
            </a:prstGeom>
          </p:spPr>
        </p:pic>
        <p:sp>
          <p:nvSpPr>
            <p:cNvPr id="26" name="Text 13">
              <a:extLst>
                <a:ext uri="{FF2B5EF4-FFF2-40B4-BE49-F238E27FC236}">
                  <a16:creationId xmlns:a16="http://schemas.microsoft.com/office/drawing/2014/main" id="{07F68D1D-8BFE-BD4D-093E-62ED8771D399}"/>
                </a:ext>
              </a:extLst>
            </p:cNvPr>
            <p:cNvSpPr/>
            <p:nvPr/>
          </p:nvSpPr>
          <p:spPr>
            <a:xfrm>
              <a:off x="4133850" y="2281844"/>
              <a:ext cx="1694814" cy="33337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6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4F27"/>
                  </a:solidFill>
                  <a:effectLst/>
                  <a:uLnTx/>
                  <a:uFillTx/>
                  <a:latin typeface="Montserrat SemiBold" pitchFamily="34" charset="0"/>
                  <a:ea typeface="Montserrat SemiBold" pitchFamily="34" charset="-122"/>
                  <a:cs typeface="Montserrat SemiBold" pitchFamily="34" charset="-120"/>
                </a:rPr>
                <a:t>-54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4F27"/>
                  </a:solidFill>
                  <a:effectLst/>
                  <a:uLnTx/>
                  <a:uFillTx/>
                  <a:latin typeface="Montserrat SemiBold" pitchFamily="34" charset="0"/>
                  <a:ea typeface="Montserrat SemiBold" pitchFamily="34" charset="-122"/>
                  <a:cs typeface="Montserrat SemiBold" pitchFamily="34" charset="-120"/>
                </a:rPr>
                <a:t>kWh/m2/y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4F27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28080CE-6CC7-C4D6-1AE1-6419E4E4391E}"/>
              </a:ext>
            </a:extLst>
          </p:cNvPr>
          <p:cNvGrpSpPr/>
          <p:nvPr/>
        </p:nvGrpSpPr>
        <p:grpSpPr>
          <a:xfrm>
            <a:off x="3947795" y="3351657"/>
            <a:ext cx="2133600" cy="373309"/>
            <a:chOff x="3947795" y="2262374"/>
            <a:chExt cx="2133600" cy="373309"/>
          </a:xfrm>
        </p:grpSpPr>
        <p:pic>
          <p:nvPicPr>
            <p:cNvPr id="28" name="Image 1" descr="preencoded.png">
              <a:extLst>
                <a:ext uri="{FF2B5EF4-FFF2-40B4-BE49-F238E27FC236}">
                  <a16:creationId xmlns:a16="http://schemas.microsoft.com/office/drawing/2014/main" id="{AABE4183-D5BA-C9E7-7329-DE4C99366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947795" y="2262374"/>
              <a:ext cx="2133600" cy="373309"/>
            </a:xfrm>
            <a:prstGeom prst="rect">
              <a:avLst/>
            </a:prstGeom>
          </p:spPr>
        </p:pic>
        <p:sp>
          <p:nvSpPr>
            <p:cNvPr id="29" name="Text 13">
              <a:extLst>
                <a:ext uri="{FF2B5EF4-FFF2-40B4-BE49-F238E27FC236}">
                  <a16:creationId xmlns:a16="http://schemas.microsoft.com/office/drawing/2014/main" id="{0B5B0FDA-0725-3073-0EB2-5186DA1022E1}"/>
                </a:ext>
              </a:extLst>
            </p:cNvPr>
            <p:cNvSpPr/>
            <p:nvPr/>
          </p:nvSpPr>
          <p:spPr>
            <a:xfrm>
              <a:off x="4695190" y="2282340"/>
              <a:ext cx="647700" cy="33337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6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4F27"/>
                  </a:solidFill>
                  <a:effectLst/>
                  <a:uLnTx/>
                  <a:uFillTx/>
                  <a:latin typeface="Montserrat SemiBold" pitchFamily="34" charset="0"/>
                  <a:ea typeface="Montserrat SemiBold" pitchFamily="34" charset="-122"/>
                  <a:cs typeface="Montserrat SemiBold" pitchFamily="34" charset="-120"/>
                </a:rPr>
                <a:t>-22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4F27"/>
                  </a:solidFill>
                  <a:effectLst/>
                  <a:uLnTx/>
                  <a:uFillTx/>
                  <a:latin typeface="Montserrat SemiBold" pitchFamily="34" charset="0"/>
                  <a:ea typeface="Montserrat SemiBold" pitchFamily="34" charset="-122"/>
                  <a:cs typeface="Montserrat SemiBold" pitchFamily="34" charset="-120"/>
                </a:rPr>
                <a:t>%</a:t>
              </a:r>
              <a:endParaRPr kumimoji="0" lang="en-US" sz="18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088E442-8F91-E808-A2E5-7CDE47A5A917}"/>
              </a:ext>
            </a:extLst>
          </p:cNvPr>
          <p:cNvGrpSpPr/>
          <p:nvPr/>
        </p:nvGrpSpPr>
        <p:grpSpPr>
          <a:xfrm>
            <a:off x="6533367" y="3341030"/>
            <a:ext cx="2133600" cy="373309"/>
            <a:chOff x="3947795" y="2262374"/>
            <a:chExt cx="2133600" cy="373309"/>
          </a:xfrm>
        </p:grpSpPr>
        <p:pic>
          <p:nvPicPr>
            <p:cNvPr id="31" name="Image 1" descr="preencoded.png">
              <a:extLst>
                <a:ext uri="{FF2B5EF4-FFF2-40B4-BE49-F238E27FC236}">
                  <a16:creationId xmlns:a16="http://schemas.microsoft.com/office/drawing/2014/main" id="{471D3B5C-7DB5-0DF3-FDC7-149044E77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947795" y="2262374"/>
              <a:ext cx="2133600" cy="373309"/>
            </a:xfrm>
            <a:prstGeom prst="rect">
              <a:avLst/>
            </a:prstGeom>
          </p:spPr>
        </p:pic>
        <p:sp>
          <p:nvSpPr>
            <p:cNvPr id="32" name="Text 13">
              <a:extLst>
                <a:ext uri="{FF2B5EF4-FFF2-40B4-BE49-F238E27FC236}">
                  <a16:creationId xmlns:a16="http://schemas.microsoft.com/office/drawing/2014/main" id="{917E2036-DF1A-D706-CB72-CF0DC8BD4FF2}"/>
                </a:ext>
              </a:extLst>
            </p:cNvPr>
            <p:cNvSpPr/>
            <p:nvPr/>
          </p:nvSpPr>
          <p:spPr>
            <a:xfrm>
              <a:off x="4695190" y="2282340"/>
              <a:ext cx="647700" cy="33337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6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4F27"/>
                  </a:solidFill>
                  <a:effectLst/>
                  <a:uLnTx/>
                  <a:uFillTx/>
                  <a:latin typeface="Montserrat SemiBold" pitchFamily="34" charset="0"/>
                  <a:ea typeface="Montserrat SemiBold" pitchFamily="34" charset="-122"/>
                  <a:cs typeface="Montserrat SemiBold" pitchFamily="34" charset="-120"/>
                </a:rPr>
                <a:t>-17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4F27"/>
                  </a:solidFill>
                  <a:effectLst/>
                  <a:uLnTx/>
                  <a:uFillTx/>
                  <a:latin typeface="Montserrat SemiBold" pitchFamily="34" charset="0"/>
                  <a:ea typeface="Montserrat SemiBold" pitchFamily="34" charset="-122"/>
                  <a:cs typeface="Montserrat SemiBold" pitchFamily="34" charset="-120"/>
                </a:rPr>
                <a:t>%</a:t>
              </a:r>
              <a:endParaRPr kumimoji="0" lang="en-US" sz="18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71AA6B2-F99B-6968-1E30-D9289F2AC250}"/>
              </a:ext>
            </a:extLst>
          </p:cNvPr>
          <p:cNvGrpSpPr/>
          <p:nvPr/>
        </p:nvGrpSpPr>
        <p:grpSpPr>
          <a:xfrm>
            <a:off x="9181465" y="3347321"/>
            <a:ext cx="2133600" cy="373309"/>
            <a:chOff x="3947795" y="2262374"/>
            <a:chExt cx="2133600" cy="373309"/>
          </a:xfrm>
        </p:grpSpPr>
        <p:pic>
          <p:nvPicPr>
            <p:cNvPr id="34" name="Image 1" descr="preencoded.png">
              <a:extLst>
                <a:ext uri="{FF2B5EF4-FFF2-40B4-BE49-F238E27FC236}">
                  <a16:creationId xmlns:a16="http://schemas.microsoft.com/office/drawing/2014/main" id="{655A1864-EB4B-A0FC-AC0D-0F6F78BAC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947795" y="2262374"/>
              <a:ext cx="2133600" cy="373309"/>
            </a:xfrm>
            <a:prstGeom prst="rect">
              <a:avLst/>
            </a:prstGeom>
          </p:spPr>
        </p:pic>
        <p:sp>
          <p:nvSpPr>
            <p:cNvPr id="35" name="Text 13">
              <a:extLst>
                <a:ext uri="{FF2B5EF4-FFF2-40B4-BE49-F238E27FC236}">
                  <a16:creationId xmlns:a16="http://schemas.microsoft.com/office/drawing/2014/main" id="{A2EAB575-F3F0-2F86-7F7A-4B2A94E6F7BB}"/>
                </a:ext>
              </a:extLst>
            </p:cNvPr>
            <p:cNvSpPr/>
            <p:nvPr/>
          </p:nvSpPr>
          <p:spPr>
            <a:xfrm>
              <a:off x="4695190" y="2282340"/>
              <a:ext cx="647700" cy="33337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6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4F27"/>
                  </a:solidFill>
                  <a:effectLst/>
                  <a:uLnTx/>
                  <a:uFillTx/>
                  <a:latin typeface="Montserrat SemiBold" pitchFamily="34" charset="0"/>
                  <a:ea typeface="Montserrat SemiBold" pitchFamily="34" charset="-122"/>
                  <a:cs typeface="Montserrat SemiBold" pitchFamily="34" charset="-120"/>
                </a:rPr>
                <a:t>-20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4F27"/>
                  </a:solidFill>
                  <a:effectLst/>
                  <a:uLnTx/>
                  <a:uFillTx/>
                  <a:latin typeface="Montserrat SemiBold" pitchFamily="34" charset="0"/>
                  <a:ea typeface="Montserrat SemiBold" pitchFamily="34" charset="-122"/>
                  <a:cs typeface="Montserrat SemiBold" pitchFamily="34" charset="-120"/>
                </a:rPr>
                <a:t>%</a:t>
              </a:r>
              <a:endParaRPr kumimoji="0" lang="en-US" sz="18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7C5FE8F-9563-179B-6C42-5FFF3A5182B0}"/>
              </a:ext>
            </a:extLst>
          </p:cNvPr>
          <p:cNvGrpSpPr/>
          <p:nvPr/>
        </p:nvGrpSpPr>
        <p:grpSpPr>
          <a:xfrm>
            <a:off x="1409700" y="3331689"/>
            <a:ext cx="2133600" cy="373309"/>
            <a:chOff x="3947795" y="2262374"/>
            <a:chExt cx="2133600" cy="373309"/>
          </a:xfrm>
        </p:grpSpPr>
        <p:pic>
          <p:nvPicPr>
            <p:cNvPr id="37" name="Image 1" descr="preencoded.png">
              <a:extLst>
                <a:ext uri="{FF2B5EF4-FFF2-40B4-BE49-F238E27FC236}">
                  <a16:creationId xmlns:a16="http://schemas.microsoft.com/office/drawing/2014/main" id="{A9AAB679-4C4D-6EB2-FCF8-FBFAC3E00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947795" y="2262374"/>
              <a:ext cx="2133600" cy="373309"/>
            </a:xfrm>
            <a:prstGeom prst="rect">
              <a:avLst/>
            </a:prstGeom>
          </p:spPr>
        </p:pic>
        <p:sp>
          <p:nvSpPr>
            <p:cNvPr id="38" name="Text 13">
              <a:extLst>
                <a:ext uri="{FF2B5EF4-FFF2-40B4-BE49-F238E27FC236}">
                  <a16:creationId xmlns:a16="http://schemas.microsoft.com/office/drawing/2014/main" id="{4D1291E5-B16A-745E-E7DA-E962F5D4555B}"/>
                </a:ext>
              </a:extLst>
            </p:cNvPr>
            <p:cNvSpPr/>
            <p:nvPr/>
          </p:nvSpPr>
          <p:spPr>
            <a:xfrm>
              <a:off x="4695190" y="2282340"/>
              <a:ext cx="647700" cy="33337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6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4F27"/>
                  </a:solidFill>
                  <a:effectLst/>
                  <a:uLnTx/>
                  <a:uFillTx/>
                  <a:latin typeface="Montserrat SemiBold" pitchFamily="34" charset="0"/>
                  <a:ea typeface="Montserrat SemiBold" pitchFamily="34" charset="-122"/>
                  <a:cs typeface="Montserrat SemiBold" pitchFamily="34" charset="-120"/>
                </a:rPr>
                <a:t>-24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4F27"/>
                  </a:solidFill>
                  <a:effectLst/>
                  <a:uLnTx/>
                  <a:uFillTx/>
                  <a:latin typeface="Montserrat SemiBold" pitchFamily="34" charset="0"/>
                  <a:ea typeface="Montserrat SemiBold" pitchFamily="34" charset="-122"/>
                  <a:cs typeface="Montserrat SemiBold" pitchFamily="34" charset="-120"/>
                </a:rPr>
                <a:t>%</a:t>
              </a:r>
              <a:endParaRPr kumimoji="0" lang="en-US" sz="18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EA63F9B-32DD-47BB-E79F-45D2B380D010}"/>
              </a:ext>
            </a:extLst>
          </p:cNvPr>
          <p:cNvGrpSpPr/>
          <p:nvPr/>
        </p:nvGrpSpPr>
        <p:grpSpPr>
          <a:xfrm>
            <a:off x="3933825" y="2876929"/>
            <a:ext cx="2133600" cy="373309"/>
            <a:chOff x="3947795" y="2262374"/>
            <a:chExt cx="2133600" cy="373309"/>
          </a:xfrm>
        </p:grpSpPr>
        <p:pic>
          <p:nvPicPr>
            <p:cNvPr id="40" name="Image 1" descr="preencoded.png">
              <a:extLst>
                <a:ext uri="{FF2B5EF4-FFF2-40B4-BE49-F238E27FC236}">
                  <a16:creationId xmlns:a16="http://schemas.microsoft.com/office/drawing/2014/main" id="{10C8F04C-2341-2B84-23AA-85FFFDA41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947795" y="2262374"/>
              <a:ext cx="2133600" cy="373309"/>
            </a:xfrm>
            <a:prstGeom prst="rect">
              <a:avLst/>
            </a:prstGeom>
          </p:spPr>
        </p:pic>
        <p:sp>
          <p:nvSpPr>
            <p:cNvPr id="41" name="Text 13">
              <a:extLst>
                <a:ext uri="{FF2B5EF4-FFF2-40B4-BE49-F238E27FC236}">
                  <a16:creationId xmlns:a16="http://schemas.microsoft.com/office/drawing/2014/main" id="{B26CF110-37AC-399B-FB68-D9BE16E5F1E3}"/>
                </a:ext>
              </a:extLst>
            </p:cNvPr>
            <p:cNvSpPr/>
            <p:nvPr/>
          </p:nvSpPr>
          <p:spPr>
            <a:xfrm>
              <a:off x="4133850" y="2281844"/>
              <a:ext cx="1694814" cy="33337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6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4F27"/>
                  </a:solidFill>
                  <a:effectLst/>
                  <a:uLnTx/>
                  <a:uFillTx/>
                  <a:latin typeface="Montserrat SemiBold" pitchFamily="34" charset="0"/>
                  <a:ea typeface="Montserrat SemiBold" pitchFamily="34" charset="-122"/>
                  <a:cs typeface="Montserrat SemiBold" pitchFamily="34" charset="-120"/>
                </a:rPr>
                <a:t>-41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4F27"/>
                  </a:solidFill>
                  <a:effectLst/>
                  <a:uLnTx/>
                  <a:uFillTx/>
                  <a:latin typeface="Montserrat SemiBold" pitchFamily="34" charset="0"/>
                  <a:ea typeface="Montserrat SemiBold" pitchFamily="34" charset="-122"/>
                  <a:cs typeface="Montserrat SemiBold" pitchFamily="34" charset="-120"/>
                </a:rPr>
                <a:t>kWh/m2/y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4F27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B4514E2-F7ED-EA33-D212-9BAF16CE85B8}"/>
              </a:ext>
            </a:extLst>
          </p:cNvPr>
          <p:cNvGrpSpPr/>
          <p:nvPr/>
        </p:nvGrpSpPr>
        <p:grpSpPr>
          <a:xfrm>
            <a:off x="6542257" y="2873831"/>
            <a:ext cx="2133600" cy="373309"/>
            <a:chOff x="3947795" y="2262374"/>
            <a:chExt cx="2133600" cy="373309"/>
          </a:xfrm>
        </p:grpSpPr>
        <p:pic>
          <p:nvPicPr>
            <p:cNvPr id="43" name="Image 1" descr="preencoded.png">
              <a:extLst>
                <a:ext uri="{FF2B5EF4-FFF2-40B4-BE49-F238E27FC236}">
                  <a16:creationId xmlns:a16="http://schemas.microsoft.com/office/drawing/2014/main" id="{12068E47-069B-106E-8E1A-F9B9A3E61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947795" y="2262374"/>
              <a:ext cx="2133600" cy="373309"/>
            </a:xfrm>
            <a:prstGeom prst="rect">
              <a:avLst/>
            </a:prstGeom>
          </p:spPr>
        </p:pic>
        <p:sp>
          <p:nvSpPr>
            <p:cNvPr id="44" name="Text 13">
              <a:extLst>
                <a:ext uri="{FF2B5EF4-FFF2-40B4-BE49-F238E27FC236}">
                  <a16:creationId xmlns:a16="http://schemas.microsoft.com/office/drawing/2014/main" id="{57D8932B-74C4-30EC-C870-7D503CE99859}"/>
                </a:ext>
              </a:extLst>
            </p:cNvPr>
            <p:cNvSpPr/>
            <p:nvPr/>
          </p:nvSpPr>
          <p:spPr>
            <a:xfrm>
              <a:off x="4133850" y="2281844"/>
              <a:ext cx="1694814" cy="33337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6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4F27"/>
                  </a:solidFill>
                  <a:effectLst/>
                  <a:uLnTx/>
                  <a:uFillTx/>
                  <a:latin typeface="Montserrat SemiBold" pitchFamily="34" charset="0"/>
                  <a:ea typeface="Montserrat SemiBold" pitchFamily="34" charset="-122"/>
                  <a:cs typeface="Montserrat SemiBold" pitchFamily="34" charset="-120"/>
                </a:rPr>
                <a:t>-27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4F27"/>
                  </a:solidFill>
                  <a:effectLst/>
                  <a:uLnTx/>
                  <a:uFillTx/>
                  <a:latin typeface="Montserrat SemiBold" pitchFamily="34" charset="0"/>
                  <a:ea typeface="Montserrat SemiBold" pitchFamily="34" charset="-122"/>
                  <a:cs typeface="Montserrat SemiBold" pitchFamily="34" charset="-120"/>
                </a:rPr>
                <a:t>kWh/m2/y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4F27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BEB888A-7501-06EF-EC21-449FF0889D57}"/>
              </a:ext>
            </a:extLst>
          </p:cNvPr>
          <p:cNvGrpSpPr/>
          <p:nvPr/>
        </p:nvGrpSpPr>
        <p:grpSpPr>
          <a:xfrm>
            <a:off x="9181465" y="2876929"/>
            <a:ext cx="2133600" cy="373309"/>
            <a:chOff x="3947795" y="2262374"/>
            <a:chExt cx="2133600" cy="373309"/>
          </a:xfrm>
        </p:grpSpPr>
        <p:pic>
          <p:nvPicPr>
            <p:cNvPr id="46" name="Image 1" descr="preencoded.png">
              <a:extLst>
                <a:ext uri="{FF2B5EF4-FFF2-40B4-BE49-F238E27FC236}">
                  <a16:creationId xmlns:a16="http://schemas.microsoft.com/office/drawing/2014/main" id="{79A43308-DA5B-180B-2FE5-0E3B432C4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947795" y="2262374"/>
              <a:ext cx="2133600" cy="373309"/>
            </a:xfrm>
            <a:prstGeom prst="rect">
              <a:avLst/>
            </a:prstGeom>
          </p:spPr>
        </p:pic>
        <p:sp>
          <p:nvSpPr>
            <p:cNvPr id="47" name="Text 13">
              <a:extLst>
                <a:ext uri="{FF2B5EF4-FFF2-40B4-BE49-F238E27FC236}">
                  <a16:creationId xmlns:a16="http://schemas.microsoft.com/office/drawing/2014/main" id="{17CA1A24-D087-4D1A-375F-529EA8EDE164}"/>
                </a:ext>
              </a:extLst>
            </p:cNvPr>
            <p:cNvSpPr/>
            <p:nvPr/>
          </p:nvSpPr>
          <p:spPr>
            <a:xfrm>
              <a:off x="4133850" y="2281844"/>
              <a:ext cx="1694814" cy="33337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6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4F27"/>
                  </a:solidFill>
                  <a:effectLst/>
                  <a:uLnTx/>
                  <a:uFillTx/>
                  <a:latin typeface="Montserrat SemiBold" pitchFamily="34" charset="0"/>
                  <a:ea typeface="Montserrat SemiBold" pitchFamily="34" charset="-122"/>
                  <a:cs typeface="Montserrat SemiBold" pitchFamily="34" charset="-120"/>
                </a:rPr>
                <a:t>-33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4F27"/>
                  </a:solidFill>
                  <a:effectLst/>
                  <a:uLnTx/>
                  <a:uFillTx/>
                  <a:latin typeface="Montserrat SemiBold" pitchFamily="34" charset="0"/>
                  <a:ea typeface="Montserrat SemiBold" pitchFamily="34" charset="-122"/>
                  <a:cs typeface="Montserrat SemiBold" pitchFamily="34" charset="-120"/>
                </a:rPr>
                <a:t>kWh/m2/y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4F27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endParaRPr>
            </a:p>
          </p:txBody>
        </p:sp>
      </p:grpSp>
      <p:sp>
        <p:nvSpPr>
          <p:cNvPr id="48" name="Text 1">
            <a:extLst>
              <a:ext uri="{FF2B5EF4-FFF2-40B4-BE49-F238E27FC236}">
                <a16:creationId xmlns:a16="http://schemas.microsoft.com/office/drawing/2014/main" id="{B2B8C204-B165-F52C-1728-F2343844D480}"/>
              </a:ext>
            </a:extLst>
          </p:cNvPr>
          <p:cNvSpPr/>
          <p:nvPr/>
        </p:nvSpPr>
        <p:spPr>
          <a:xfrm rot="16200000">
            <a:off x="401440" y="2996736"/>
            <a:ext cx="108307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>
                <a:ln>
                  <a:noFill/>
                </a:ln>
                <a:solidFill>
                  <a:srgbClr val="004F27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Energia-tõhusus</a:t>
            </a:r>
            <a:endParaRPr kumimoji="0" lang="et-EE" sz="1200" b="0" i="0" u="none" strike="noStrike" kern="1200" cap="none" spc="0" normalizeH="0" baseline="0">
              <a:ln>
                <a:noFill/>
              </a:ln>
              <a:solidFill>
                <a:srgbClr val="004F2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Image 7" descr="preencoded.png">
            <a:extLst>
              <a:ext uri="{FF2B5EF4-FFF2-40B4-BE49-F238E27FC236}">
                <a16:creationId xmlns:a16="http://schemas.microsoft.com/office/drawing/2014/main" id="{4F57B608-00BC-8F17-C93E-544CE26DDF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314825" y="6858000"/>
            <a:ext cx="4495800" cy="285750"/>
          </a:xfrm>
          <a:prstGeom prst="rect">
            <a:avLst/>
          </a:prstGeom>
        </p:spPr>
      </p:pic>
      <p:sp>
        <p:nvSpPr>
          <p:cNvPr id="50" name="Text 6">
            <a:extLst>
              <a:ext uri="{FF2B5EF4-FFF2-40B4-BE49-F238E27FC236}">
                <a16:creationId xmlns:a16="http://schemas.microsoft.com/office/drawing/2014/main" id="{59A07D36-2196-A989-B02E-5B9F1DD4492D}"/>
              </a:ext>
            </a:extLst>
          </p:cNvPr>
          <p:cNvSpPr/>
          <p:nvPr/>
        </p:nvSpPr>
        <p:spPr>
          <a:xfrm>
            <a:off x="4623287" y="6818261"/>
            <a:ext cx="421005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2325"/>
              </a:lnSpc>
            </a:pPr>
            <a:r>
              <a:rPr lang="et-EE" sz="1400" b="0" i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Rohkem infot </a:t>
            </a:r>
            <a:r>
              <a:rPr lang="en-US" sz="1400" b="0" i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  <a:hlinkClick r:id="rId8"/>
              </a:rPr>
              <a:t>r8tech.io/all-countries</a:t>
            </a:r>
            <a:r>
              <a:rPr lang="en-US" sz="1400" b="0" i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/</a:t>
            </a:r>
            <a:endParaRPr lang="en-US" sz="140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7DAAF6E-D17A-DEF9-6E54-963AF0819B28}"/>
              </a:ext>
            </a:extLst>
          </p:cNvPr>
          <p:cNvGrpSpPr/>
          <p:nvPr/>
        </p:nvGrpSpPr>
        <p:grpSpPr>
          <a:xfrm>
            <a:off x="6533366" y="1454315"/>
            <a:ext cx="2133601" cy="584350"/>
            <a:chOff x="6533366" y="2095571"/>
            <a:chExt cx="2133601" cy="584350"/>
          </a:xfrm>
        </p:grpSpPr>
        <p:pic>
          <p:nvPicPr>
            <p:cNvPr id="52" name="Image 1" descr="preencoded.png">
              <a:extLst>
                <a:ext uri="{FF2B5EF4-FFF2-40B4-BE49-F238E27FC236}">
                  <a16:creationId xmlns:a16="http://schemas.microsoft.com/office/drawing/2014/main" id="{34AFF369-C5A9-6F4B-E916-ABE6BCE1E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533367" y="2106509"/>
              <a:ext cx="2133600" cy="566790"/>
            </a:xfrm>
            <a:prstGeom prst="rect">
              <a:avLst/>
            </a:prstGeom>
          </p:spPr>
        </p:pic>
        <p:sp>
          <p:nvSpPr>
            <p:cNvPr id="53" name="Text 1">
              <a:extLst>
                <a:ext uri="{FF2B5EF4-FFF2-40B4-BE49-F238E27FC236}">
                  <a16:creationId xmlns:a16="http://schemas.microsoft.com/office/drawing/2014/main" id="{1ABD61EF-11B1-C702-E236-99E78001498F}"/>
                </a:ext>
              </a:extLst>
            </p:cNvPr>
            <p:cNvSpPr/>
            <p:nvPr/>
          </p:nvSpPr>
          <p:spPr>
            <a:xfrm>
              <a:off x="6533366" y="2095571"/>
              <a:ext cx="2111821" cy="5843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>
                <a:lnSpc>
                  <a:spcPts val="2175"/>
                </a:lnSpc>
                <a:defRPr/>
              </a:pPr>
              <a:r>
                <a:rPr lang="et-EE" sz="1200">
                  <a:solidFill>
                    <a:srgbClr val="004F27"/>
                  </a:solidFill>
                  <a:latin typeface="Montserrat SemiBold"/>
                  <a:ea typeface="Montserrat SemiBold" pitchFamily="34" charset="-122"/>
                  <a:cs typeface="Montserrat SemiBold" pitchFamily="34" charset="-120"/>
                </a:rPr>
                <a:t>Kinnisvara</a:t>
              </a:r>
              <a:r>
                <a:rPr kumimoji="0" lang="et-EE" sz="1200" b="0" i="0" u="none" strike="noStrike" kern="1200" cap="none" spc="0" normalizeH="0" baseline="0" noProof="0">
                  <a:ln>
                    <a:noFill/>
                  </a:ln>
                  <a:solidFill>
                    <a:srgbClr val="004F27"/>
                  </a:solidFill>
                  <a:effectLst/>
                  <a:uLnTx/>
                  <a:uFillTx/>
                  <a:latin typeface="Montserrat SemiBold"/>
                  <a:ea typeface="Montserrat SemiBold" pitchFamily="34" charset="-122"/>
                  <a:cs typeface="Montserrat SemiBold" pitchFamily="34" charset="-120"/>
                </a:rPr>
                <a:t> </a:t>
              </a:r>
              <a:r>
                <a:rPr lang="et-EE" sz="1200">
                  <a:solidFill>
                    <a:srgbClr val="004F27"/>
                  </a:solidFill>
                  <a:latin typeface="Montserrat SemiBold"/>
                  <a:ea typeface="Montserrat SemiBold" pitchFamily="34" charset="-122"/>
                  <a:cs typeface="Montserrat SemiBold" pitchFamily="34" charset="-120"/>
                </a:rPr>
                <a:t>väärtuse kasv </a:t>
              </a:r>
              <a:r>
                <a:rPr lang="et-EE" sz="1200">
                  <a:solidFill>
                    <a:srgbClr val="004F27"/>
                  </a:solidFill>
                  <a:latin typeface="Montserrat SemiBold"/>
                </a:rPr>
                <a:t>~2%</a:t>
              </a:r>
              <a:endPara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4F27"/>
                </a:solidFill>
                <a:effectLst/>
                <a:uLnTx/>
                <a:uFillTx/>
                <a:latin typeface="Montserrat SemiBold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4B26CDD-6518-2AAC-FC21-5F4696AAA248}"/>
              </a:ext>
            </a:extLst>
          </p:cNvPr>
          <p:cNvGrpSpPr/>
          <p:nvPr/>
        </p:nvGrpSpPr>
        <p:grpSpPr>
          <a:xfrm>
            <a:off x="9135280" y="1459305"/>
            <a:ext cx="2179785" cy="579360"/>
            <a:chOff x="9163855" y="2100561"/>
            <a:chExt cx="2179785" cy="579360"/>
          </a:xfrm>
        </p:grpSpPr>
        <p:pic>
          <p:nvPicPr>
            <p:cNvPr id="55" name="Image 1" descr="preencoded.png">
              <a:extLst>
                <a:ext uri="{FF2B5EF4-FFF2-40B4-BE49-F238E27FC236}">
                  <a16:creationId xmlns:a16="http://schemas.microsoft.com/office/drawing/2014/main" id="{AA165BD9-1EC4-F484-8D8B-1CD14F4C1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9210040" y="2113131"/>
              <a:ext cx="2133600" cy="566790"/>
            </a:xfrm>
            <a:prstGeom prst="rect">
              <a:avLst/>
            </a:prstGeom>
          </p:spPr>
        </p:pic>
        <p:sp>
          <p:nvSpPr>
            <p:cNvPr id="56" name="Text 1">
              <a:extLst>
                <a:ext uri="{FF2B5EF4-FFF2-40B4-BE49-F238E27FC236}">
                  <a16:creationId xmlns:a16="http://schemas.microsoft.com/office/drawing/2014/main" id="{A34906EB-175B-E9DD-29D6-A7894D2FCA46}"/>
                </a:ext>
              </a:extLst>
            </p:cNvPr>
            <p:cNvSpPr/>
            <p:nvPr/>
          </p:nvSpPr>
          <p:spPr>
            <a:xfrm>
              <a:off x="9163855" y="2100561"/>
              <a:ext cx="2111821" cy="57273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>
                <a:lnSpc>
                  <a:spcPts val="2175"/>
                </a:lnSpc>
                <a:defRPr/>
              </a:pPr>
              <a:r>
                <a:rPr lang="et-EE" sz="1200">
                  <a:solidFill>
                    <a:srgbClr val="004F27"/>
                  </a:solidFill>
                  <a:latin typeface="Montserrat SemiBold"/>
                </a:rPr>
                <a:t>Kaebuste vähenemine kuni 100%</a:t>
              </a:r>
              <a:endParaRPr lang="et-EE" sz="1200" b="0" i="0" u="none" strike="noStrike" kern="1200" cap="none" spc="0" normalizeH="0" baseline="0">
                <a:ln>
                  <a:noFill/>
                </a:ln>
                <a:solidFill>
                  <a:srgbClr val="004F27"/>
                </a:solidFill>
                <a:effectLst/>
                <a:uLnTx/>
                <a:uFillTx/>
                <a:latin typeface="Montserrat SemiBold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8D34D00-8EEF-F8D7-2195-6DA4FEF93E6D}"/>
              </a:ext>
            </a:extLst>
          </p:cNvPr>
          <p:cNvGrpSpPr/>
          <p:nvPr/>
        </p:nvGrpSpPr>
        <p:grpSpPr>
          <a:xfrm>
            <a:off x="1409700" y="1454314"/>
            <a:ext cx="2133600" cy="566790"/>
            <a:chOff x="-1047750" y="2095570"/>
            <a:chExt cx="2133600" cy="566790"/>
          </a:xfrm>
        </p:grpSpPr>
        <p:pic>
          <p:nvPicPr>
            <p:cNvPr id="58" name="Image 1" descr="preencoded.png">
              <a:extLst>
                <a:ext uri="{FF2B5EF4-FFF2-40B4-BE49-F238E27FC236}">
                  <a16:creationId xmlns:a16="http://schemas.microsoft.com/office/drawing/2014/main" id="{4EEA1EA3-FA67-958B-CAA4-63DE18437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-1047750" y="2095570"/>
              <a:ext cx="2133600" cy="566790"/>
            </a:xfrm>
            <a:prstGeom prst="rect">
              <a:avLst/>
            </a:prstGeom>
          </p:spPr>
        </p:pic>
        <p:sp>
          <p:nvSpPr>
            <p:cNvPr id="59" name="Text 1">
              <a:extLst>
                <a:ext uri="{FF2B5EF4-FFF2-40B4-BE49-F238E27FC236}">
                  <a16:creationId xmlns:a16="http://schemas.microsoft.com/office/drawing/2014/main" id="{AFF0DDEA-EC5D-30C0-20E6-D5E0CE893F51}"/>
                </a:ext>
              </a:extLst>
            </p:cNvPr>
            <p:cNvSpPr/>
            <p:nvPr/>
          </p:nvSpPr>
          <p:spPr>
            <a:xfrm>
              <a:off x="-1025970" y="2100561"/>
              <a:ext cx="2073650" cy="56179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>
                <a:lnSpc>
                  <a:spcPts val="2175"/>
                </a:lnSpc>
                <a:defRPr/>
              </a:pPr>
              <a:r>
                <a:rPr lang="et-EE" sz="1200">
                  <a:solidFill>
                    <a:srgbClr val="004F27"/>
                  </a:solidFill>
                  <a:latin typeface="Montserrat SemiBold"/>
                </a:rPr>
                <a:t>Soovitud sisekliima </a:t>
              </a:r>
              <a:br>
                <a:rPr lang="en-US" sz="1200">
                  <a:solidFill>
                    <a:srgbClr val="004F27"/>
                  </a:solidFill>
                  <a:latin typeface="Montserrat SemiBold"/>
                </a:rPr>
              </a:br>
              <a:r>
                <a:rPr lang="et-EE" sz="1200">
                  <a:solidFill>
                    <a:srgbClr val="004F27"/>
                  </a:solidFill>
                  <a:latin typeface="Montserrat SemiBold"/>
                </a:rPr>
                <a:t>minimaalsete kuludega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98CA45D-2EA7-EC50-BD8B-9C9A77194F31}"/>
              </a:ext>
            </a:extLst>
          </p:cNvPr>
          <p:cNvGrpSpPr/>
          <p:nvPr/>
        </p:nvGrpSpPr>
        <p:grpSpPr>
          <a:xfrm>
            <a:off x="3944937" y="1471875"/>
            <a:ext cx="2142220" cy="566790"/>
            <a:chOff x="9186659" y="2113131"/>
            <a:chExt cx="2142220" cy="566790"/>
          </a:xfrm>
        </p:grpSpPr>
        <p:pic>
          <p:nvPicPr>
            <p:cNvPr id="61" name="Image 1" descr="preencoded.png">
              <a:extLst>
                <a:ext uri="{FF2B5EF4-FFF2-40B4-BE49-F238E27FC236}">
                  <a16:creationId xmlns:a16="http://schemas.microsoft.com/office/drawing/2014/main" id="{78ECC397-D5B8-7E91-95BB-51C4161AD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9195279" y="2113131"/>
              <a:ext cx="2133600" cy="566790"/>
            </a:xfrm>
            <a:prstGeom prst="rect">
              <a:avLst/>
            </a:prstGeom>
          </p:spPr>
        </p:pic>
        <p:sp>
          <p:nvSpPr>
            <p:cNvPr id="62" name="Text 1">
              <a:extLst>
                <a:ext uri="{FF2B5EF4-FFF2-40B4-BE49-F238E27FC236}">
                  <a16:creationId xmlns:a16="http://schemas.microsoft.com/office/drawing/2014/main" id="{92BD6FEA-8D28-385B-C824-2F30E6B4F7C7}"/>
                </a:ext>
              </a:extLst>
            </p:cNvPr>
            <p:cNvSpPr/>
            <p:nvPr/>
          </p:nvSpPr>
          <p:spPr>
            <a:xfrm>
              <a:off x="9186659" y="2118122"/>
              <a:ext cx="2111821" cy="56179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1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200">
                  <a:solidFill>
                    <a:srgbClr val="004F27"/>
                  </a:solidFill>
                  <a:latin typeface="Montserrat SemiBold" pitchFamily="34" charset="0"/>
                </a:rPr>
                <a:t>Ülevaade ja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1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200">
                  <a:solidFill>
                    <a:srgbClr val="004F27"/>
                  </a:solidFill>
                  <a:latin typeface="Montserrat SemiBold" pitchFamily="34" charset="0"/>
                </a:rPr>
                <a:t>ESG aruandlus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1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F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3" name="Text 1">
            <a:extLst>
              <a:ext uri="{FF2B5EF4-FFF2-40B4-BE49-F238E27FC236}">
                <a16:creationId xmlns:a16="http://schemas.microsoft.com/office/drawing/2014/main" id="{181CF87E-7064-6970-A704-7ABB05138C33}"/>
              </a:ext>
            </a:extLst>
          </p:cNvPr>
          <p:cNvSpPr/>
          <p:nvPr/>
        </p:nvSpPr>
        <p:spPr>
          <a:xfrm rot="16200000">
            <a:off x="693671" y="1607561"/>
            <a:ext cx="679287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>
                <a:ln>
                  <a:noFill/>
                </a:ln>
                <a:solidFill>
                  <a:srgbClr val="004F27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Kasu</a:t>
            </a:r>
            <a:endParaRPr kumimoji="0" lang="et-EE" sz="1200" b="0" i="0" u="none" strike="noStrike" kern="1200" cap="none" spc="0" normalizeH="0" baseline="0">
              <a:ln>
                <a:noFill/>
              </a:ln>
              <a:solidFill>
                <a:srgbClr val="004F2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" name="Image 6" descr="preencoded.png">
            <a:extLst>
              <a:ext uri="{FF2B5EF4-FFF2-40B4-BE49-F238E27FC236}">
                <a16:creationId xmlns:a16="http://schemas.microsoft.com/office/drawing/2014/main" id="{4A0B92AF-DD14-BE20-EA1A-CD7EBB19E34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6389" y="4034999"/>
            <a:ext cx="1514475" cy="333375"/>
          </a:xfrm>
          <a:prstGeom prst="rect">
            <a:avLst/>
          </a:prstGeom>
        </p:spPr>
      </p:pic>
      <p:pic>
        <p:nvPicPr>
          <p:cNvPr id="65" name="Image 8" descr="preencoded.png">
            <a:extLst>
              <a:ext uri="{FF2B5EF4-FFF2-40B4-BE49-F238E27FC236}">
                <a16:creationId xmlns:a16="http://schemas.microsoft.com/office/drawing/2014/main" id="{C4B03142-DB4F-6AAC-F233-5666CBBBD3D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4475" y="4940934"/>
            <a:ext cx="1724025" cy="238125"/>
          </a:xfrm>
          <a:prstGeom prst="rect">
            <a:avLst/>
          </a:prstGeom>
        </p:spPr>
      </p:pic>
      <p:pic>
        <p:nvPicPr>
          <p:cNvPr id="66" name="Image 9" descr="preencoded.png">
            <a:extLst>
              <a:ext uri="{FF2B5EF4-FFF2-40B4-BE49-F238E27FC236}">
                <a16:creationId xmlns:a16="http://schemas.microsoft.com/office/drawing/2014/main" id="{D7F554D6-A6CA-4448-ED5E-37E6608BD3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409700" y="5629396"/>
            <a:ext cx="1924050" cy="742950"/>
          </a:xfrm>
          <a:prstGeom prst="rect">
            <a:avLst/>
          </a:prstGeom>
        </p:spPr>
      </p:pic>
      <p:pic>
        <p:nvPicPr>
          <p:cNvPr id="67" name="Image 10" descr="preencoded.png">
            <a:extLst>
              <a:ext uri="{FF2B5EF4-FFF2-40B4-BE49-F238E27FC236}">
                <a16:creationId xmlns:a16="http://schemas.microsoft.com/office/drawing/2014/main" id="{BDBA62A5-1B1B-9D13-D827-D80CCF5589C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0690" y="4838547"/>
            <a:ext cx="1569868" cy="566447"/>
          </a:xfrm>
          <a:prstGeom prst="rect">
            <a:avLst/>
          </a:prstGeom>
        </p:spPr>
      </p:pic>
      <p:pic>
        <p:nvPicPr>
          <p:cNvPr id="68" name="Image 12" descr="preencoded.png">
            <a:extLst>
              <a:ext uri="{FF2B5EF4-FFF2-40B4-BE49-F238E27FC236}">
                <a16:creationId xmlns:a16="http://schemas.microsoft.com/office/drawing/2014/main" id="{380EE7B4-914C-AB07-4515-0AE5C2C4CE3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9550" y="4792605"/>
            <a:ext cx="1990090" cy="534782"/>
          </a:xfrm>
          <a:prstGeom prst="rect">
            <a:avLst/>
          </a:prstGeom>
        </p:spPr>
      </p:pic>
      <p:pic>
        <p:nvPicPr>
          <p:cNvPr id="69" name="Image 13" descr="preencoded.png">
            <a:extLst>
              <a:ext uri="{FF2B5EF4-FFF2-40B4-BE49-F238E27FC236}">
                <a16:creationId xmlns:a16="http://schemas.microsoft.com/office/drawing/2014/main" id="{664CAB75-939F-F1BD-69AC-5F855C8202EB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9251" y="5743696"/>
            <a:ext cx="1428750" cy="514350"/>
          </a:xfrm>
          <a:prstGeom prst="rect">
            <a:avLst/>
          </a:prstGeom>
        </p:spPr>
      </p:pic>
      <p:pic>
        <p:nvPicPr>
          <p:cNvPr id="70" name="Image 14" descr="preencoded.png">
            <a:extLst>
              <a:ext uri="{FF2B5EF4-FFF2-40B4-BE49-F238E27FC236}">
                <a16:creationId xmlns:a16="http://schemas.microsoft.com/office/drawing/2014/main" id="{09CDBFAB-9671-0372-7FE1-06D1B285925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1465" y="4040746"/>
            <a:ext cx="2118875" cy="321541"/>
          </a:xfrm>
          <a:prstGeom prst="rect">
            <a:avLst/>
          </a:prstGeom>
        </p:spPr>
      </p:pic>
      <p:pic>
        <p:nvPicPr>
          <p:cNvPr id="71" name="Image 15" descr="preencoded.png">
            <a:extLst>
              <a:ext uri="{FF2B5EF4-FFF2-40B4-BE49-F238E27FC236}">
                <a16:creationId xmlns:a16="http://schemas.microsoft.com/office/drawing/2014/main" id="{13AD3C84-B19D-7ED9-6B20-28F3482F338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4500" y="4760234"/>
            <a:ext cx="1847850" cy="599525"/>
          </a:xfrm>
          <a:prstGeom prst="rect">
            <a:avLst/>
          </a:prstGeom>
        </p:spPr>
      </p:pic>
      <p:pic>
        <p:nvPicPr>
          <p:cNvPr id="72" name="Image 16" descr="preencoded.png">
            <a:extLst>
              <a:ext uri="{FF2B5EF4-FFF2-40B4-BE49-F238E27FC236}">
                <a16:creationId xmlns:a16="http://schemas.microsoft.com/office/drawing/2014/main" id="{41865AD2-ADD0-B65A-1133-3C5363D57F7D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7390" y="5657394"/>
            <a:ext cx="1066800" cy="647700"/>
          </a:xfrm>
          <a:prstGeom prst="rect">
            <a:avLst/>
          </a:prstGeom>
        </p:spPr>
      </p:pic>
      <p:sp>
        <p:nvSpPr>
          <p:cNvPr id="73" name="Text 2">
            <a:extLst>
              <a:ext uri="{FF2B5EF4-FFF2-40B4-BE49-F238E27FC236}">
                <a16:creationId xmlns:a16="http://schemas.microsoft.com/office/drawing/2014/main" id="{B250D1D9-15C4-0766-CED2-5DE4B1E17DB7}"/>
              </a:ext>
            </a:extLst>
          </p:cNvPr>
          <p:cNvSpPr/>
          <p:nvPr/>
        </p:nvSpPr>
        <p:spPr>
          <a:xfrm>
            <a:off x="1547812" y="2460068"/>
            <a:ext cx="1857375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>
                <a:solidFill>
                  <a:prstClr val="black"/>
                </a:solidFill>
                <a:latin typeface="Montserrat SemiBold" pitchFamily="34" charset="0"/>
                <a:cs typeface="Montserrat SemiBold" pitchFamily="34" charset="-120"/>
              </a:rPr>
              <a:t>Ostukeskused</a:t>
            </a:r>
            <a:endParaRPr kumimoji="0" lang="et-EE" sz="18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 3">
            <a:extLst>
              <a:ext uri="{FF2B5EF4-FFF2-40B4-BE49-F238E27FC236}">
                <a16:creationId xmlns:a16="http://schemas.microsoft.com/office/drawing/2014/main" id="{B6365788-06A5-84D8-9C21-E76CE60432E8}"/>
              </a:ext>
            </a:extLst>
          </p:cNvPr>
          <p:cNvSpPr/>
          <p:nvPr/>
        </p:nvSpPr>
        <p:spPr>
          <a:xfrm>
            <a:off x="7087632" y="2434413"/>
            <a:ext cx="975983" cy="301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Hotellid</a:t>
            </a:r>
            <a:endParaRPr kumimoji="0" lang="et-EE" sz="18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Text 4">
            <a:extLst>
              <a:ext uri="{FF2B5EF4-FFF2-40B4-BE49-F238E27FC236}">
                <a16:creationId xmlns:a16="http://schemas.microsoft.com/office/drawing/2014/main" id="{7228F3BE-A52B-BDAB-49D1-CD8466AC511A}"/>
              </a:ext>
            </a:extLst>
          </p:cNvPr>
          <p:cNvSpPr/>
          <p:nvPr/>
        </p:nvSpPr>
        <p:spPr>
          <a:xfrm>
            <a:off x="4467940" y="2436157"/>
            <a:ext cx="1065369" cy="2935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Kontorid</a:t>
            </a:r>
            <a:endParaRPr kumimoji="0" lang="et-EE" sz="18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Text 5">
            <a:extLst>
              <a:ext uri="{FF2B5EF4-FFF2-40B4-BE49-F238E27FC236}">
                <a16:creationId xmlns:a16="http://schemas.microsoft.com/office/drawing/2014/main" id="{6E201E4B-4AB5-56BE-E028-C544F254DDA8}"/>
              </a:ext>
            </a:extLst>
          </p:cNvPr>
          <p:cNvSpPr/>
          <p:nvPr/>
        </p:nvSpPr>
        <p:spPr>
          <a:xfrm>
            <a:off x="9261061" y="2458121"/>
            <a:ext cx="2054004" cy="3683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Avalikud hooned</a:t>
            </a:r>
            <a:endParaRPr kumimoji="0" lang="et-EE" sz="18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" name="Picture 2" descr="Ibis (hotel) - Wikipedia">
            <a:extLst>
              <a:ext uri="{FF2B5EF4-FFF2-40B4-BE49-F238E27FC236}">
                <a16:creationId xmlns:a16="http://schemas.microsoft.com/office/drawing/2014/main" id="{9143D0DB-28B4-1468-543E-131BBC2CF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403" y="5653208"/>
            <a:ext cx="686095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 1">
            <a:extLst>
              <a:ext uri="{FF2B5EF4-FFF2-40B4-BE49-F238E27FC236}">
                <a16:creationId xmlns:a16="http://schemas.microsoft.com/office/drawing/2014/main" id="{77BF21C5-7BCE-0AEB-798F-7C582AC436C4}"/>
              </a:ext>
            </a:extLst>
          </p:cNvPr>
          <p:cNvSpPr/>
          <p:nvPr/>
        </p:nvSpPr>
        <p:spPr>
          <a:xfrm rot="16200000">
            <a:off x="-180539" y="4986893"/>
            <a:ext cx="2399433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75"/>
              </a:lnSpc>
              <a:defRPr/>
            </a:pPr>
            <a:r>
              <a:rPr lang="en-US" sz="1200" err="1">
                <a:solidFill>
                  <a:srgbClr val="004F27"/>
                </a:solidFill>
                <a:latin typeface="Montserrat SemiBold"/>
              </a:rPr>
              <a:t>Juhtivad</a:t>
            </a:r>
            <a:r>
              <a:rPr lang="et-EE" sz="1200">
                <a:solidFill>
                  <a:srgbClr val="004F27"/>
                </a:solidFill>
                <a:latin typeface="Montserrat SemiBold"/>
              </a:rPr>
              <a:t> kliendid</a:t>
            </a:r>
            <a:endParaRPr kumimoji="0" lang="et-EE" sz="1200" b="0" i="0" u="none" strike="noStrike" kern="1200" cap="none" spc="0" normalizeH="0" baseline="0">
              <a:ln>
                <a:noFill/>
              </a:ln>
              <a:solidFill>
                <a:srgbClr val="004F27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79" name="Picture 30" descr="Logo&#10;&#10;Description automatically generated">
            <a:extLst>
              <a:ext uri="{FF2B5EF4-FFF2-40B4-BE49-F238E27FC236}">
                <a16:creationId xmlns:a16="http://schemas.microsoft.com/office/drawing/2014/main" id="{E58D128D-53BF-2BD5-B1C7-FECC2038340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388272" y="5410264"/>
            <a:ext cx="1132648" cy="1132875"/>
          </a:xfrm>
          <a:prstGeom prst="rect">
            <a:avLst/>
          </a:prstGeom>
        </p:spPr>
      </p:pic>
      <p:pic>
        <p:nvPicPr>
          <p:cNvPr id="80" name="Picture 34" descr="Logo, company name&#10;&#10;Description automatically generated">
            <a:extLst>
              <a:ext uri="{FF2B5EF4-FFF2-40B4-BE49-F238E27FC236}">
                <a16:creationId xmlns:a16="http://schemas.microsoft.com/office/drawing/2014/main" id="{78D5BE44-9AEC-6222-B8BB-530D27BFD72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31480" y="4067256"/>
            <a:ext cx="1924050" cy="479090"/>
          </a:xfrm>
          <a:prstGeom prst="rect">
            <a:avLst/>
          </a:prstGeom>
        </p:spPr>
      </p:pic>
      <p:pic>
        <p:nvPicPr>
          <p:cNvPr id="81" name="Picture 4">
            <a:extLst>
              <a:ext uri="{FF2B5EF4-FFF2-40B4-BE49-F238E27FC236}">
                <a16:creationId xmlns:a16="http://schemas.microsoft.com/office/drawing/2014/main" id="{74141609-AACC-48E6-449B-1B5FB43FD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697" y="3960263"/>
            <a:ext cx="1442720" cy="55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010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0">
            <a:extLst>
              <a:ext uri="{FF2B5EF4-FFF2-40B4-BE49-F238E27FC236}">
                <a16:creationId xmlns:a16="http://schemas.microsoft.com/office/drawing/2014/main" id="{678D6DE0-65B0-49AB-1F1C-7CB620348837}"/>
              </a:ext>
            </a:extLst>
          </p:cNvPr>
          <p:cNvSpPr/>
          <p:nvPr/>
        </p:nvSpPr>
        <p:spPr>
          <a:xfrm>
            <a:off x="1390650" y="390525"/>
            <a:ext cx="10086975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850" b="0" i="0" u="none" strike="noStrike" kern="1200" cap="none" spc="0" normalizeH="0" baseline="3000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Medium"/>
              <a:ea typeface="Montserrat Medium" pitchFamily="34" charset="-122"/>
              <a:cs typeface="Montserrat Medium" pitchFamily="34" charset="-120"/>
            </a:endParaRPr>
          </a:p>
        </p:txBody>
      </p:sp>
      <p:pic>
        <p:nvPicPr>
          <p:cNvPr id="3" name="Image 2" descr="preencoded.png">
            <a:extLst>
              <a:ext uri="{FF2B5EF4-FFF2-40B4-BE49-F238E27FC236}">
                <a16:creationId xmlns:a16="http://schemas.microsoft.com/office/drawing/2014/main" id="{720A57BC-105F-FF29-8E8B-E43A577C7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51261" y="4919636"/>
            <a:ext cx="847725" cy="552450"/>
          </a:xfrm>
          <a:prstGeom prst="rect">
            <a:avLst/>
          </a:prstGeom>
        </p:spPr>
      </p:pic>
      <p:pic>
        <p:nvPicPr>
          <p:cNvPr id="4" name="Image 3" descr="preencoded.png">
            <a:extLst>
              <a:ext uri="{FF2B5EF4-FFF2-40B4-BE49-F238E27FC236}">
                <a16:creationId xmlns:a16="http://schemas.microsoft.com/office/drawing/2014/main" id="{55490D4A-D9A6-F25E-6AF9-E4DF4E7F9F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130395" y="4789930"/>
            <a:ext cx="333375" cy="333375"/>
          </a:xfrm>
          <a:prstGeom prst="rect">
            <a:avLst/>
          </a:prstGeom>
        </p:spPr>
      </p:pic>
      <p:pic>
        <p:nvPicPr>
          <p:cNvPr id="5" name="Image 4" descr="preencoded.png">
            <a:extLst>
              <a:ext uri="{FF2B5EF4-FFF2-40B4-BE49-F238E27FC236}">
                <a16:creationId xmlns:a16="http://schemas.microsoft.com/office/drawing/2014/main" id="{A2CAB362-CA74-737D-6ECB-947D9AA69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130395" y="3011584"/>
            <a:ext cx="333375" cy="333375"/>
          </a:xfrm>
          <a:prstGeom prst="rect">
            <a:avLst/>
          </a:prstGeom>
        </p:spPr>
      </p:pic>
      <p:pic>
        <p:nvPicPr>
          <p:cNvPr id="6" name="Image 5" descr="preencoded.png">
            <a:extLst>
              <a:ext uri="{FF2B5EF4-FFF2-40B4-BE49-F238E27FC236}">
                <a16:creationId xmlns:a16="http://schemas.microsoft.com/office/drawing/2014/main" id="{D321D94D-766A-CA57-3CA7-F45F7DF4D5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162925" y="2313465"/>
            <a:ext cx="333375" cy="333375"/>
          </a:xfrm>
          <a:prstGeom prst="rect">
            <a:avLst/>
          </a:prstGeom>
        </p:spPr>
      </p:pic>
      <p:pic>
        <p:nvPicPr>
          <p:cNvPr id="7" name="Image 6" descr="preencoded.png">
            <a:extLst>
              <a:ext uri="{FF2B5EF4-FFF2-40B4-BE49-F238E27FC236}">
                <a16:creationId xmlns:a16="http://schemas.microsoft.com/office/drawing/2014/main" id="{351F936F-051A-AE3A-6238-9A833F4D3B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162925" y="4775898"/>
            <a:ext cx="333375" cy="333375"/>
          </a:xfrm>
          <a:prstGeom prst="rect">
            <a:avLst/>
          </a:prstGeom>
        </p:spPr>
      </p:pic>
      <p:pic>
        <p:nvPicPr>
          <p:cNvPr id="8" name="Image 7" descr="preencoded.png">
            <a:extLst>
              <a:ext uri="{FF2B5EF4-FFF2-40B4-BE49-F238E27FC236}">
                <a16:creationId xmlns:a16="http://schemas.microsoft.com/office/drawing/2014/main" id="{69A9059A-82DD-76C5-BB98-9A3BA4057F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130395" y="5268689"/>
            <a:ext cx="333375" cy="333375"/>
          </a:xfrm>
          <a:prstGeom prst="rect">
            <a:avLst/>
          </a:prstGeom>
        </p:spPr>
      </p:pic>
      <p:pic>
        <p:nvPicPr>
          <p:cNvPr id="9" name="Image 8" descr="preencoded.png">
            <a:extLst>
              <a:ext uri="{FF2B5EF4-FFF2-40B4-BE49-F238E27FC236}">
                <a16:creationId xmlns:a16="http://schemas.microsoft.com/office/drawing/2014/main" id="{5B7FD569-0EF4-B006-BF4B-25A6650FCD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130395" y="2418226"/>
            <a:ext cx="333375" cy="333375"/>
          </a:xfrm>
          <a:prstGeom prst="rect">
            <a:avLst/>
          </a:prstGeom>
        </p:spPr>
      </p:pic>
      <p:pic>
        <p:nvPicPr>
          <p:cNvPr id="10" name="Image 9" descr="preencoded.png">
            <a:extLst>
              <a:ext uri="{FF2B5EF4-FFF2-40B4-BE49-F238E27FC236}">
                <a16:creationId xmlns:a16="http://schemas.microsoft.com/office/drawing/2014/main" id="{6FDE1B58-CAF6-DA5F-BDEA-F89B3EC1E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162925" y="2799240"/>
            <a:ext cx="333375" cy="333375"/>
          </a:xfrm>
          <a:prstGeom prst="rect">
            <a:avLst/>
          </a:prstGeom>
        </p:spPr>
      </p:pic>
      <p:pic>
        <p:nvPicPr>
          <p:cNvPr id="11" name="Image 10" descr="preencoded.png">
            <a:extLst>
              <a:ext uri="{FF2B5EF4-FFF2-40B4-BE49-F238E27FC236}">
                <a16:creationId xmlns:a16="http://schemas.microsoft.com/office/drawing/2014/main" id="{DCE52822-C9A5-184D-DCB4-0E76080A7B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162925" y="5301773"/>
            <a:ext cx="333375" cy="333375"/>
          </a:xfrm>
          <a:prstGeom prst="rect">
            <a:avLst/>
          </a:prstGeom>
        </p:spPr>
      </p:pic>
      <p:pic>
        <p:nvPicPr>
          <p:cNvPr id="12" name="Image 11" descr="preencoded.png">
            <a:extLst>
              <a:ext uri="{FF2B5EF4-FFF2-40B4-BE49-F238E27FC236}">
                <a16:creationId xmlns:a16="http://schemas.microsoft.com/office/drawing/2014/main" id="{911C7032-6B23-FFC6-514C-F108A8F8D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255676" y="2389664"/>
            <a:ext cx="571500" cy="600075"/>
          </a:xfrm>
          <a:prstGeom prst="rect">
            <a:avLst/>
          </a:prstGeom>
        </p:spPr>
      </p:pic>
      <p:pic>
        <p:nvPicPr>
          <p:cNvPr id="13" name="Image 13" descr="preencoded.png">
            <a:extLst>
              <a:ext uri="{FF2B5EF4-FFF2-40B4-BE49-F238E27FC236}">
                <a16:creationId xmlns:a16="http://schemas.microsoft.com/office/drawing/2014/main" id="{CD2197E3-8EFC-7FC8-9B27-2F04BE2A47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7265201" y="4782660"/>
            <a:ext cx="552450" cy="828675"/>
          </a:xfrm>
          <a:prstGeom prst="rect">
            <a:avLst/>
          </a:prstGeom>
        </p:spPr>
      </p:pic>
      <p:sp>
        <p:nvSpPr>
          <p:cNvPr id="14" name="Text 0">
            <a:extLst>
              <a:ext uri="{FF2B5EF4-FFF2-40B4-BE49-F238E27FC236}">
                <a16:creationId xmlns:a16="http://schemas.microsoft.com/office/drawing/2014/main" id="{E076C0FE-3A56-5E37-495D-999C33100F74}"/>
              </a:ext>
            </a:extLst>
          </p:cNvPr>
          <p:cNvSpPr/>
          <p:nvPr/>
        </p:nvSpPr>
        <p:spPr>
          <a:xfrm>
            <a:off x="1390650" y="390525"/>
            <a:ext cx="10858500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450"/>
              </a:lnSpc>
              <a:defRPr/>
            </a:pPr>
            <a:r>
              <a:rPr lang="et-EE" sz="2850">
                <a:solidFill>
                  <a:srgbClr val="000000"/>
                </a:solidFill>
                <a:latin typeface="Montserrat Medium"/>
              </a:rPr>
              <a:t>Eestis loodud tehnoloogia</a:t>
            </a:r>
            <a:endParaRPr kumimoji="0" lang="et-EE" sz="285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2">
            <a:extLst>
              <a:ext uri="{FF2B5EF4-FFF2-40B4-BE49-F238E27FC236}">
                <a16:creationId xmlns:a16="http://schemas.microsoft.com/office/drawing/2014/main" id="{3B306665-01AF-5D82-9B22-2AB2D5118943}"/>
              </a:ext>
            </a:extLst>
          </p:cNvPr>
          <p:cNvSpPr/>
          <p:nvPr/>
        </p:nvSpPr>
        <p:spPr>
          <a:xfrm>
            <a:off x="2692371" y="4808980"/>
            <a:ext cx="388620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23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Kõrgem sisekliima mugavus</a:t>
            </a:r>
            <a:endParaRPr kumimoji="0" lang="et-EE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3">
            <a:extLst>
              <a:ext uri="{FF2B5EF4-FFF2-40B4-BE49-F238E27FC236}">
                <a16:creationId xmlns:a16="http://schemas.microsoft.com/office/drawing/2014/main" id="{A4593966-7BA2-4C93-6771-70477326B643}"/>
              </a:ext>
            </a:extLst>
          </p:cNvPr>
          <p:cNvSpPr/>
          <p:nvPr/>
        </p:nvSpPr>
        <p:spPr>
          <a:xfrm>
            <a:off x="2654270" y="3030634"/>
            <a:ext cx="337185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23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/>
                <a:ea typeface="Montserrat Regular" pitchFamily="34" charset="-122"/>
                <a:cs typeface="Montserrat Regular" pitchFamily="34" charset="-120"/>
              </a:rPr>
              <a:t>Kinnisvara väärtuse </a:t>
            </a:r>
            <a:r>
              <a:rPr lang="et-EE">
                <a:solidFill>
                  <a:srgbClr val="000000"/>
                </a:solidFill>
                <a:latin typeface="Montserrat Regular"/>
                <a:ea typeface="Montserrat Regular" pitchFamily="34" charset="-122"/>
                <a:cs typeface="Montserrat Regular" pitchFamily="34" charset="-120"/>
              </a:rPr>
              <a:t>kasv</a:t>
            </a:r>
            <a:endParaRPr kumimoji="0" lang="et-EE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4">
            <a:extLst>
              <a:ext uri="{FF2B5EF4-FFF2-40B4-BE49-F238E27FC236}">
                <a16:creationId xmlns:a16="http://schemas.microsoft.com/office/drawing/2014/main" id="{E7C17911-96EB-9D2F-3BC3-2BD7CCBAF22D}"/>
              </a:ext>
            </a:extLst>
          </p:cNvPr>
          <p:cNvSpPr/>
          <p:nvPr/>
        </p:nvSpPr>
        <p:spPr>
          <a:xfrm>
            <a:off x="8753476" y="2314043"/>
            <a:ext cx="3800029" cy="4517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2325"/>
              </a:lnSpc>
              <a:defRPr/>
            </a:pPr>
            <a:r>
              <a:rPr kumimoji="0" lang="et-EE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/>
                <a:ea typeface="Montserrat Regular" pitchFamily="34" charset="-122"/>
                <a:cs typeface="Montserrat Regular" pitchFamily="34" charset="-120"/>
              </a:rPr>
              <a:t>CO₂ </a:t>
            </a:r>
            <a:r>
              <a:rPr lang="et-EE">
                <a:solidFill>
                  <a:srgbClr val="000000"/>
                </a:solidFill>
                <a:latin typeface="Montserrat Regular"/>
                <a:ea typeface="Montserrat Regular" pitchFamily="34" charset="-122"/>
                <a:cs typeface="Montserrat Regular" pitchFamily="34" charset="-120"/>
              </a:rPr>
              <a:t>emissiooni vähenemine</a:t>
            </a:r>
            <a:endParaRPr kumimoji="0" lang="et-EE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Regular"/>
            </a:endParaRPr>
          </a:p>
        </p:txBody>
      </p:sp>
      <p:sp>
        <p:nvSpPr>
          <p:cNvPr id="18" name="Text 5">
            <a:extLst>
              <a:ext uri="{FF2B5EF4-FFF2-40B4-BE49-F238E27FC236}">
                <a16:creationId xmlns:a16="http://schemas.microsoft.com/office/drawing/2014/main" id="{E779CFD6-C325-52CF-2953-79314275A190}"/>
              </a:ext>
            </a:extLst>
          </p:cNvPr>
          <p:cNvSpPr/>
          <p:nvPr/>
        </p:nvSpPr>
        <p:spPr>
          <a:xfrm>
            <a:off x="8686799" y="4794947"/>
            <a:ext cx="3562351" cy="3463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2325"/>
              </a:lnSpc>
              <a:defRPr/>
            </a:pPr>
            <a:r>
              <a:rPr lang="et-EE">
                <a:solidFill>
                  <a:srgbClr val="000000"/>
                </a:solidFill>
                <a:latin typeface="Montserrat Regular"/>
                <a:ea typeface="Montserrat Regular" pitchFamily="34" charset="-122"/>
                <a:cs typeface="Montserrat Regular" pitchFamily="34" charset="-120"/>
              </a:rPr>
              <a:t>Reguleerimisteenusest</a:t>
            </a:r>
          </a:p>
          <a:p>
            <a:pPr>
              <a:lnSpc>
                <a:spcPts val="2325"/>
              </a:lnSpc>
              <a:defRPr/>
            </a:pPr>
            <a:r>
              <a:rPr lang="et-EE">
                <a:solidFill>
                  <a:srgbClr val="000000"/>
                </a:solidFill>
                <a:latin typeface="Montserrat Regular"/>
                <a:ea typeface="Montserrat Regular" pitchFamily="34" charset="-122"/>
                <a:cs typeface="Montserrat Regular" pitchFamily="34" charset="-120"/>
              </a:rPr>
              <a:t> </a:t>
            </a:r>
            <a:r>
              <a:rPr kumimoji="0" lang="et-EE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/>
                <a:ea typeface="Montserrat Regular" pitchFamily="34" charset="-122"/>
                <a:cs typeface="Montserrat Regular" pitchFamily="34" charset="-120"/>
              </a:rPr>
              <a:t>saadav tulu</a:t>
            </a:r>
            <a:endParaRPr lang="et-EE" b="0" i="0" u="none" strike="noStrike" kern="1200" cap="none" spc="0" normalizeH="0" baseline="0">
              <a:ln>
                <a:noFill/>
              </a:ln>
              <a:effectLst/>
              <a:uLnTx/>
              <a:uFillTx/>
              <a:latin typeface="Montserrat Regular"/>
            </a:endParaRPr>
          </a:p>
        </p:txBody>
      </p:sp>
      <p:sp>
        <p:nvSpPr>
          <p:cNvPr id="19" name="Text 6">
            <a:extLst>
              <a:ext uri="{FF2B5EF4-FFF2-40B4-BE49-F238E27FC236}">
                <a16:creationId xmlns:a16="http://schemas.microsoft.com/office/drawing/2014/main" id="{0A1A63DD-7589-456B-A4DA-42C0398CE19B}"/>
              </a:ext>
            </a:extLst>
          </p:cNvPr>
          <p:cNvSpPr/>
          <p:nvPr/>
        </p:nvSpPr>
        <p:spPr>
          <a:xfrm>
            <a:off x="2692371" y="5292501"/>
            <a:ext cx="379095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23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/>
                <a:ea typeface="Montserrat Regular" pitchFamily="34" charset="-122"/>
                <a:cs typeface="Montserrat Regular" pitchFamily="34" charset="-120"/>
              </a:rPr>
              <a:t>Madalamad </a:t>
            </a:r>
            <a:r>
              <a:rPr lang="et-EE">
                <a:solidFill>
                  <a:srgbClr val="000000"/>
                </a:solidFill>
                <a:latin typeface="Montserrat Regular"/>
                <a:ea typeface="Montserrat Regular" pitchFamily="34" charset="-122"/>
                <a:cs typeface="Montserrat Regular" pitchFamily="34" charset="-120"/>
              </a:rPr>
              <a:t>energiakulud</a:t>
            </a:r>
            <a:endParaRPr kumimoji="0" lang="et-EE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7">
            <a:extLst>
              <a:ext uri="{FF2B5EF4-FFF2-40B4-BE49-F238E27FC236}">
                <a16:creationId xmlns:a16="http://schemas.microsoft.com/office/drawing/2014/main" id="{22B9655C-47CE-7A1C-A21B-9611F3E1F08E}"/>
              </a:ext>
            </a:extLst>
          </p:cNvPr>
          <p:cNvSpPr/>
          <p:nvPr/>
        </p:nvSpPr>
        <p:spPr>
          <a:xfrm>
            <a:off x="2654269" y="2287678"/>
            <a:ext cx="4066045" cy="590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25"/>
              </a:lnSpc>
              <a:defRPr/>
            </a:pPr>
            <a:r>
              <a:rPr kumimoji="0" lang="et-EE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/>
                <a:ea typeface="Montserrat Regular" pitchFamily="34" charset="-122"/>
                <a:cs typeface="Montserrat Regular" pitchFamily="34" charset="-120"/>
              </a:rPr>
              <a:t>Tõhusus ja läbipaistvus </a:t>
            </a:r>
            <a:endParaRPr lang="et-EE" dirty="0">
              <a:solidFill>
                <a:srgbClr val="000000"/>
              </a:solidFill>
              <a:latin typeface="Montserrat Regular"/>
              <a:ea typeface="Montserrat Regular" pitchFamily="34" charset="-122"/>
              <a:cs typeface="Montserrat Regular" pitchFamily="34" charset="-120"/>
            </a:endParaRPr>
          </a:p>
          <a:p>
            <a:pPr>
              <a:lnSpc>
                <a:spcPts val="2325"/>
              </a:lnSpc>
              <a:defRPr/>
            </a:pPr>
            <a:r>
              <a:rPr lang="et-EE" dirty="0">
                <a:solidFill>
                  <a:srgbClr val="000000"/>
                </a:solidFill>
                <a:latin typeface="Montserrat Regular"/>
                <a:ea typeface="Montserrat Regular" pitchFamily="34" charset="-122"/>
                <a:cs typeface="Montserrat Regular" pitchFamily="34" charset="-120"/>
              </a:rPr>
              <a:t>ESG vastavusega</a:t>
            </a:r>
            <a:endParaRPr lang="et-EE" b="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Montserrat Regular"/>
            </a:endParaRPr>
          </a:p>
        </p:txBody>
      </p:sp>
      <p:sp>
        <p:nvSpPr>
          <p:cNvPr id="21" name="Text 8">
            <a:extLst>
              <a:ext uri="{FF2B5EF4-FFF2-40B4-BE49-F238E27FC236}">
                <a16:creationId xmlns:a16="http://schemas.microsoft.com/office/drawing/2014/main" id="{5286E98C-565F-EFDA-E33F-12EB3F57846A}"/>
              </a:ext>
            </a:extLst>
          </p:cNvPr>
          <p:cNvSpPr/>
          <p:nvPr/>
        </p:nvSpPr>
        <p:spPr>
          <a:xfrm>
            <a:off x="8753475" y="2846864"/>
            <a:ext cx="3305175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23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Süsteemide pikem eluiga</a:t>
            </a:r>
            <a:endParaRPr kumimoji="0" lang="et-EE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 9">
            <a:extLst>
              <a:ext uri="{FF2B5EF4-FFF2-40B4-BE49-F238E27FC236}">
                <a16:creationId xmlns:a16="http://schemas.microsoft.com/office/drawing/2014/main" id="{4F29299D-27A8-B5B1-2B1C-B4DDFC8734ED}"/>
              </a:ext>
            </a:extLst>
          </p:cNvPr>
          <p:cNvSpPr/>
          <p:nvPr/>
        </p:nvSpPr>
        <p:spPr>
          <a:xfrm>
            <a:off x="8686800" y="5325585"/>
            <a:ext cx="337185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23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Energiajulgeolek</a:t>
            </a:r>
            <a:endParaRPr kumimoji="0" lang="et-EE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 10">
            <a:extLst>
              <a:ext uri="{FF2B5EF4-FFF2-40B4-BE49-F238E27FC236}">
                <a16:creationId xmlns:a16="http://schemas.microsoft.com/office/drawing/2014/main" id="{78162423-2AFC-500B-D4DC-5A2B37298261}"/>
              </a:ext>
            </a:extLst>
          </p:cNvPr>
          <p:cNvSpPr/>
          <p:nvPr/>
        </p:nvSpPr>
        <p:spPr>
          <a:xfrm>
            <a:off x="2130395" y="4361305"/>
            <a:ext cx="2203610" cy="3210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rtl="0" eaLnBrk="1" fontAlgn="auto" latinLnBrk="0" hangingPunct="1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Hoone kasutajad</a:t>
            </a:r>
            <a:endParaRPr kumimoji="0" lang="et-EE" sz="18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Text 11">
            <a:extLst>
              <a:ext uri="{FF2B5EF4-FFF2-40B4-BE49-F238E27FC236}">
                <a16:creationId xmlns:a16="http://schemas.microsoft.com/office/drawing/2014/main" id="{4BE3A1D8-C572-57AB-2BB9-5DD83E0D696D}"/>
              </a:ext>
            </a:extLst>
          </p:cNvPr>
          <p:cNvSpPr/>
          <p:nvPr/>
        </p:nvSpPr>
        <p:spPr>
          <a:xfrm>
            <a:off x="2130394" y="1859053"/>
            <a:ext cx="3895725" cy="299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Bold"/>
                <a:ea typeface="Montserrat SemiBold" pitchFamily="34" charset="-122"/>
                <a:cs typeface="Montserrat SemiBold" pitchFamily="34" charset="-120"/>
              </a:rPr>
              <a:t>Omanikud ja </a:t>
            </a:r>
            <a:r>
              <a:rPr lang="et-EE">
                <a:solidFill>
                  <a:srgbClr val="000000"/>
                </a:solidFill>
                <a:latin typeface="Montserrat SemiBold"/>
                <a:ea typeface="Montserrat SemiBold" pitchFamily="34" charset="-122"/>
                <a:cs typeface="Montserrat SemiBold" pitchFamily="34" charset="-120"/>
              </a:rPr>
              <a:t>hoonete</a:t>
            </a:r>
            <a:r>
              <a:rPr kumimoji="0" lang="et-EE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Bold"/>
                <a:ea typeface="Montserrat SemiBold" pitchFamily="34" charset="-122"/>
                <a:cs typeface="Montserrat SemiBold" pitchFamily="34" charset="-120"/>
              </a:rPr>
              <a:t> haldajad</a:t>
            </a:r>
            <a:endParaRPr kumimoji="0" lang="et-EE" sz="18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SemiBold"/>
            </a:endParaRPr>
          </a:p>
        </p:txBody>
      </p:sp>
      <p:sp>
        <p:nvSpPr>
          <p:cNvPr id="84" name="Text 12">
            <a:extLst>
              <a:ext uri="{FF2B5EF4-FFF2-40B4-BE49-F238E27FC236}">
                <a16:creationId xmlns:a16="http://schemas.microsoft.com/office/drawing/2014/main" id="{3E30AECE-102B-5639-B8CB-415A88790ED0}"/>
              </a:ext>
            </a:extLst>
          </p:cNvPr>
          <p:cNvSpPr/>
          <p:nvPr/>
        </p:nvSpPr>
        <p:spPr>
          <a:xfrm>
            <a:off x="8162925" y="1868028"/>
            <a:ext cx="1562100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Keskkond</a:t>
            </a:r>
            <a:endParaRPr kumimoji="0" lang="et-EE" sz="18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Text 13">
            <a:extLst>
              <a:ext uri="{FF2B5EF4-FFF2-40B4-BE49-F238E27FC236}">
                <a16:creationId xmlns:a16="http://schemas.microsoft.com/office/drawing/2014/main" id="{A99D55A9-981B-3219-5FE8-40C9727D8724}"/>
              </a:ext>
            </a:extLst>
          </p:cNvPr>
          <p:cNvSpPr/>
          <p:nvPr/>
        </p:nvSpPr>
        <p:spPr>
          <a:xfrm>
            <a:off x="8162925" y="4356798"/>
            <a:ext cx="1333500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Elektrivõrk</a:t>
            </a:r>
            <a:endParaRPr kumimoji="0" lang="et-EE" sz="18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6" name="Image 2" descr="preencoded.png">
            <a:extLst>
              <a:ext uri="{FF2B5EF4-FFF2-40B4-BE49-F238E27FC236}">
                <a16:creationId xmlns:a16="http://schemas.microsoft.com/office/drawing/2014/main" id="{2538D646-388C-DAC7-FA47-089EE0BB0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51261" y="2502837"/>
            <a:ext cx="84772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38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Resim 51">
            <a:extLst>
              <a:ext uri="{FF2B5EF4-FFF2-40B4-BE49-F238E27FC236}">
                <a16:creationId xmlns:a16="http://schemas.microsoft.com/office/drawing/2014/main" id="{499143E7-C19E-0EB7-2706-B27CFE220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747" y="1742282"/>
            <a:ext cx="4485473" cy="3535160"/>
          </a:xfrm>
          <a:prstGeom prst="rect">
            <a:avLst/>
          </a:prstGeom>
        </p:spPr>
      </p:pic>
      <p:pic>
        <p:nvPicPr>
          <p:cNvPr id="93" name="Image 1" descr="preencoded.png">
            <a:extLst>
              <a:ext uri="{FF2B5EF4-FFF2-40B4-BE49-F238E27FC236}">
                <a16:creationId xmlns:a16="http://schemas.microsoft.com/office/drawing/2014/main" id="{50DBCCB0-7D3E-8EBE-4EA1-51BFE81C16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349766" y="2128264"/>
            <a:ext cx="609600" cy="609600"/>
          </a:xfrm>
          <a:prstGeom prst="rect">
            <a:avLst/>
          </a:prstGeom>
        </p:spPr>
      </p:pic>
      <p:pic>
        <p:nvPicPr>
          <p:cNvPr id="94" name="Image 2" descr="preencoded.png">
            <a:extLst>
              <a:ext uri="{FF2B5EF4-FFF2-40B4-BE49-F238E27FC236}">
                <a16:creationId xmlns:a16="http://schemas.microsoft.com/office/drawing/2014/main" id="{8C2B6C6B-C3CE-8344-DC67-D5B93E9A1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130816" y="2715756"/>
            <a:ext cx="1937535" cy="1820942"/>
          </a:xfrm>
          <a:prstGeom prst="rect">
            <a:avLst/>
          </a:prstGeom>
        </p:spPr>
      </p:pic>
      <p:pic>
        <p:nvPicPr>
          <p:cNvPr id="95" name="Image 3" descr="preencoded.png">
            <a:extLst>
              <a:ext uri="{FF2B5EF4-FFF2-40B4-BE49-F238E27FC236}">
                <a16:creationId xmlns:a16="http://schemas.microsoft.com/office/drawing/2014/main" id="{65AAE029-63A9-0641-9793-4F91882A2C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502398" y="2280664"/>
            <a:ext cx="1307173" cy="1705296"/>
          </a:xfrm>
          <a:prstGeom prst="rect">
            <a:avLst/>
          </a:prstGeom>
        </p:spPr>
      </p:pic>
      <p:pic>
        <p:nvPicPr>
          <p:cNvPr id="96" name="Image 4" descr="preencoded.png">
            <a:extLst>
              <a:ext uri="{FF2B5EF4-FFF2-40B4-BE49-F238E27FC236}">
                <a16:creationId xmlns:a16="http://schemas.microsoft.com/office/drawing/2014/main" id="{1F5B0684-F72E-3DE8-3EC8-AEFAC36855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2130816" y="2732640"/>
            <a:ext cx="1937535" cy="1804057"/>
          </a:xfrm>
          <a:prstGeom prst="rect">
            <a:avLst/>
          </a:prstGeom>
        </p:spPr>
      </p:pic>
      <p:pic>
        <p:nvPicPr>
          <p:cNvPr id="97" name="Image 5" descr="preencoded.png">
            <a:extLst>
              <a:ext uri="{FF2B5EF4-FFF2-40B4-BE49-F238E27FC236}">
                <a16:creationId xmlns:a16="http://schemas.microsoft.com/office/drawing/2014/main" id="{FCFB348E-8736-2379-5FCE-2F339CA9A93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2343150" y="2997471"/>
            <a:ext cx="1512870" cy="1320258"/>
          </a:xfrm>
          <a:prstGeom prst="rect">
            <a:avLst/>
          </a:prstGeom>
        </p:spPr>
      </p:pic>
      <p:pic>
        <p:nvPicPr>
          <p:cNvPr id="98" name="Image 6" descr="preencoded.png">
            <a:extLst>
              <a:ext uri="{FF2B5EF4-FFF2-40B4-BE49-F238E27FC236}">
                <a16:creationId xmlns:a16="http://schemas.microsoft.com/office/drawing/2014/main" id="{8900DAD8-1D83-38FF-E68B-19F1747FDF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070814" y="3118864"/>
            <a:ext cx="3486150" cy="352425"/>
          </a:xfrm>
          <a:prstGeom prst="rect">
            <a:avLst/>
          </a:prstGeom>
        </p:spPr>
      </p:pic>
      <p:pic>
        <p:nvPicPr>
          <p:cNvPr id="99" name="Image 7" descr="preencoded.png">
            <a:extLst>
              <a:ext uri="{FF2B5EF4-FFF2-40B4-BE49-F238E27FC236}">
                <a16:creationId xmlns:a16="http://schemas.microsoft.com/office/drawing/2014/main" id="{30B7E9D8-5AEB-792B-2DCD-FE7543A7441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4070814" y="3547489"/>
            <a:ext cx="3324225" cy="352425"/>
          </a:xfrm>
          <a:prstGeom prst="rect">
            <a:avLst/>
          </a:prstGeom>
        </p:spPr>
      </p:pic>
      <p:pic>
        <p:nvPicPr>
          <p:cNvPr id="100" name="Image 8" descr="preencoded.png">
            <a:extLst>
              <a:ext uri="{FF2B5EF4-FFF2-40B4-BE49-F238E27FC236}">
                <a16:creationId xmlns:a16="http://schemas.microsoft.com/office/drawing/2014/main" id="{0FD86AE4-6EBC-9DC4-A3EB-2FDC8714A3C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2064141" y="3156536"/>
            <a:ext cx="278686" cy="703351"/>
          </a:xfrm>
          <a:prstGeom prst="rect">
            <a:avLst/>
          </a:prstGeom>
        </p:spPr>
      </p:pic>
      <p:pic>
        <p:nvPicPr>
          <p:cNvPr id="101" name="Image 9" descr="preencoded.png">
            <a:extLst>
              <a:ext uri="{FF2B5EF4-FFF2-40B4-BE49-F238E27FC236}">
                <a16:creationId xmlns:a16="http://schemas.microsoft.com/office/drawing/2014/main" id="{519C0DAE-20B7-A529-C63C-36D2290AC435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3908889" y="3105593"/>
            <a:ext cx="302766" cy="807593"/>
          </a:xfrm>
          <a:prstGeom prst="rect">
            <a:avLst/>
          </a:prstGeom>
        </p:spPr>
      </p:pic>
      <p:pic>
        <p:nvPicPr>
          <p:cNvPr id="102" name="Image 10" descr="preencoded.png">
            <a:extLst>
              <a:ext uri="{FF2B5EF4-FFF2-40B4-BE49-F238E27FC236}">
                <a16:creationId xmlns:a16="http://schemas.microsoft.com/office/drawing/2014/main" id="{148B5AC5-3FBB-F77E-AF73-576C6DDB2D6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2381146" y="1511381"/>
            <a:ext cx="619125" cy="400050"/>
          </a:xfrm>
          <a:prstGeom prst="rect">
            <a:avLst/>
          </a:prstGeom>
        </p:spPr>
      </p:pic>
      <p:pic>
        <p:nvPicPr>
          <p:cNvPr id="103" name="Image 11" descr="preencoded.png">
            <a:extLst>
              <a:ext uri="{FF2B5EF4-FFF2-40B4-BE49-F238E27FC236}">
                <a16:creationId xmlns:a16="http://schemas.microsoft.com/office/drawing/2014/main" id="{90272ECF-3067-2A53-2BFD-A29B5E30433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1302139" y="4385688"/>
            <a:ext cx="628655" cy="297796"/>
          </a:xfrm>
          <a:prstGeom prst="rect">
            <a:avLst/>
          </a:prstGeom>
        </p:spPr>
      </p:pic>
      <p:pic>
        <p:nvPicPr>
          <p:cNvPr id="104" name="Image 12" descr="preencoded.png">
            <a:extLst>
              <a:ext uri="{FF2B5EF4-FFF2-40B4-BE49-F238E27FC236}">
                <a16:creationId xmlns:a16="http://schemas.microsoft.com/office/drawing/2014/main" id="{037765DF-2934-0533-1321-CA82FE493BD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1235452" y="3223639"/>
            <a:ext cx="495300" cy="514350"/>
          </a:xfrm>
          <a:prstGeom prst="rect">
            <a:avLst/>
          </a:prstGeom>
        </p:spPr>
      </p:pic>
      <p:pic>
        <p:nvPicPr>
          <p:cNvPr id="105" name="Image 16" descr="preencoded.png">
            <a:extLst>
              <a:ext uri="{FF2B5EF4-FFF2-40B4-BE49-F238E27FC236}">
                <a16:creationId xmlns:a16="http://schemas.microsoft.com/office/drawing/2014/main" id="{349D6C8E-CFC2-D43B-43B9-7249F4DA99F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2541719" y="4733919"/>
            <a:ext cx="297978" cy="492855"/>
          </a:xfrm>
          <a:prstGeom prst="rect">
            <a:avLst/>
          </a:prstGeom>
        </p:spPr>
      </p:pic>
      <p:pic>
        <p:nvPicPr>
          <p:cNvPr id="106" name="Image 17" descr="preencoded.png">
            <a:extLst>
              <a:ext uri="{FF2B5EF4-FFF2-40B4-BE49-F238E27FC236}">
                <a16:creationId xmlns:a16="http://schemas.microsoft.com/office/drawing/2014/main" id="{0A225771-19F1-3C59-61CB-FE3EA8540F2D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/>
          <a:stretch/>
        </p:blipFill>
        <p:spPr>
          <a:xfrm>
            <a:off x="8766638" y="2175889"/>
            <a:ext cx="2647950" cy="2647950"/>
          </a:xfrm>
          <a:prstGeom prst="rect">
            <a:avLst/>
          </a:prstGeom>
        </p:spPr>
      </p:pic>
      <p:pic>
        <p:nvPicPr>
          <p:cNvPr id="107" name="Image 18" descr="preencoded.png">
            <a:extLst>
              <a:ext uri="{FF2B5EF4-FFF2-40B4-BE49-F238E27FC236}">
                <a16:creationId xmlns:a16="http://schemas.microsoft.com/office/drawing/2014/main" id="{184A8509-19CE-A47C-2880-E3243B1FCD6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8081994" y="1757479"/>
            <a:ext cx="473378" cy="475195"/>
          </a:xfrm>
          <a:prstGeom prst="rect">
            <a:avLst/>
          </a:prstGeom>
        </p:spPr>
      </p:pic>
      <p:pic>
        <p:nvPicPr>
          <p:cNvPr id="108" name="Image 19" descr="preencoded.png">
            <a:extLst>
              <a:ext uri="{FF2B5EF4-FFF2-40B4-BE49-F238E27FC236}">
                <a16:creationId xmlns:a16="http://schemas.microsoft.com/office/drawing/2014/main" id="{0AD01A86-498F-F7D3-BEFC-D90EB13B009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/>
        </p:blipFill>
        <p:spPr>
          <a:xfrm>
            <a:off x="12169535" y="3048249"/>
            <a:ext cx="466725" cy="485775"/>
          </a:xfrm>
          <a:prstGeom prst="rect">
            <a:avLst/>
          </a:prstGeom>
        </p:spPr>
      </p:pic>
      <p:pic>
        <p:nvPicPr>
          <p:cNvPr id="109" name="Image 20" descr="preencoded.png">
            <a:extLst>
              <a:ext uri="{FF2B5EF4-FFF2-40B4-BE49-F238E27FC236}">
                <a16:creationId xmlns:a16="http://schemas.microsoft.com/office/drawing/2014/main" id="{98949265-4949-CA33-8CE4-51AC6A12CA57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/>
        </p:blipFill>
        <p:spPr>
          <a:xfrm>
            <a:off x="7762721" y="4376164"/>
            <a:ext cx="485775" cy="495300"/>
          </a:xfrm>
          <a:prstGeom prst="rect">
            <a:avLst/>
          </a:prstGeom>
        </p:spPr>
      </p:pic>
      <p:sp>
        <p:nvSpPr>
          <p:cNvPr id="110" name="Text 0">
            <a:extLst>
              <a:ext uri="{FF2B5EF4-FFF2-40B4-BE49-F238E27FC236}">
                <a16:creationId xmlns:a16="http://schemas.microsoft.com/office/drawing/2014/main" id="{7DB7C948-5628-8066-8B1B-21F0F8917ED6}"/>
              </a:ext>
            </a:extLst>
          </p:cNvPr>
          <p:cNvSpPr/>
          <p:nvPr/>
        </p:nvSpPr>
        <p:spPr>
          <a:xfrm>
            <a:off x="1390650" y="390525"/>
            <a:ext cx="10467975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85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Soovitud sisekliima minimaalse energiakuluga</a:t>
            </a:r>
            <a:endParaRPr kumimoji="0" lang="et-EE" sz="285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Text 7">
            <a:extLst>
              <a:ext uri="{FF2B5EF4-FFF2-40B4-BE49-F238E27FC236}">
                <a16:creationId xmlns:a16="http://schemas.microsoft.com/office/drawing/2014/main" id="{4F9EB063-C623-6DBD-93C1-3C6D35EA250B}"/>
              </a:ext>
            </a:extLst>
          </p:cNvPr>
          <p:cNvSpPr/>
          <p:nvPr/>
        </p:nvSpPr>
        <p:spPr>
          <a:xfrm rot="-5400000">
            <a:off x="1968891" y="3413711"/>
            <a:ext cx="4953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50">
                <a:solidFill>
                  <a:srgbClr val="FFFFFF"/>
                </a:solidFill>
                <a:latin typeface="Montserrat SemiBold"/>
              </a:rPr>
              <a:t>KVJ</a:t>
            </a:r>
            <a:endParaRPr lang="en-US" sz="1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SemiBold"/>
            </a:endParaRPr>
          </a:p>
        </p:txBody>
      </p:sp>
      <p:sp>
        <p:nvSpPr>
          <p:cNvPr id="112" name="Text 8">
            <a:extLst>
              <a:ext uri="{FF2B5EF4-FFF2-40B4-BE49-F238E27FC236}">
                <a16:creationId xmlns:a16="http://schemas.microsoft.com/office/drawing/2014/main" id="{57E9F15D-B142-40FB-E745-929749F7E54D}"/>
              </a:ext>
            </a:extLst>
          </p:cNvPr>
          <p:cNvSpPr/>
          <p:nvPr/>
        </p:nvSpPr>
        <p:spPr>
          <a:xfrm rot="-5400000">
            <a:off x="3854841" y="3408253"/>
            <a:ext cx="4000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BMS</a:t>
            </a:r>
            <a:endParaRPr kumimoji="0" lang="en-US" sz="12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Text 9">
            <a:extLst>
              <a:ext uri="{FF2B5EF4-FFF2-40B4-BE49-F238E27FC236}">
                <a16:creationId xmlns:a16="http://schemas.microsoft.com/office/drawing/2014/main" id="{BAA7CA4C-488D-F9F9-53CA-8B8B57BE0062}"/>
              </a:ext>
            </a:extLst>
          </p:cNvPr>
          <p:cNvSpPr/>
          <p:nvPr/>
        </p:nvSpPr>
        <p:spPr>
          <a:xfrm>
            <a:off x="4311295" y="3185539"/>
            <a:ext cx="2923148" cy="257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0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ÜHENDAB ANDMEKOGUMID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Text 10">
            <a:extLst>
              <a:ext uri="{FF2B5EF4-FFF2-40B4-BE49-F238E27FC236}">
                <a16:creationId xmlns:a16="http://schemas.microsoft.com/office/drawing/2014/main" id="{497A6F90-B246-CBBA-46D3-95B490297C0B}"/>
              </a:ext>
            </a:extLst>
          </p:cNvPr>
          <p:cNvSpPr/>
          <p:nvPr/>
        </p:nvSpPr>
        <p:spPr>
          <a:xfrm>
            <a:off x="4281526" y="3595114"/>
            <a:ext cx="2932356" cy="257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0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KIRJUTAB </a:t>
            </a:r>
            <a:r>
              <a:rPr lang="en-US" sz="1400">
                <a:solidFill>
                  <a:srgbClr val="FFFFFF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UUED SEADEARVUD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Text 12">
            <a:extLst>
              <a:ext uri="{FF2B5EF4-FFF2-40B4-BE49-F238E27FC236}">
                <a16:creationId xmlns:a16="http://schemas.microsoft.com/office/drawing/2014/main" id="{BADAF88D-8626-7CAC-1BB4-FD462E3F5CB0}"/>
              </a:ext>
            </a:extLst>
          </p:cNvPr>
          <p:cNvSpPr/>
          <p:nvPr/>
        </p:nvSpPr>
        <p:spPr>
          <a:xfrm>
            <a:off x="921141" y="4832526"/>
            <a:ext cx="139065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ELEKTRIVÕRGU</a:t>
            </a:r>
            <a:br>
              <a:rPr lang="en-US" sz="12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</a:br>
            <a:r>
              <a:rPr lang="en-US" sz="120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TASAKAAL</a:t>
            </a:r>
            <a:endParaRPr lang="en-US" sz="1200" dirty="0"/>
          </a:p>
        </p:txBody>
      </p:sp>
      <p:sp>
        <p:nvSpPr>
          <p:cNvPr id="116" name="Text 14">
            <a:extLst>
              <a:ext uri="{FF2B5EF4-FFF2-40B4-BE49-F238E27FC236}">
                <a16:creationId xmlns:a16="http://schemas.microsoft.com/office/drawing/2014/main" id="{62F685B8-C43D-3C32-0A2E-870630F36819}"/>
              </a:ext>
            </a:extLst>
          </p:cNvPr>
          <p:cNvSpPr/>
          <p:nvPr/>
        </p:nvSpPr>
        <p:spPr>
          <a:xfrm>
            <a:off x="2224648" y="5266499"/>
            <a:ext cx="932121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ENERGIA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HINNAD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ext 15">
            <a:extLst>
              <a:ext uri="{FF2B5EF4-FFF2-40B4-BE49-F238E27FC236}">
                <a16:creationId xmlns:a16="http://schemas.microsoft.com/office/drawing/2014/main" id="{389E0ED3-B0F8-FF50-FD73-1329EFAD6F68}"/>
              </a:ext>
            </a:extLst>
          </p:cNvPr>
          <p:cNvSpPr/>
          <p:nvPr/>
        </p:nvSpPr>
        <p:spPr>
          <a:xfrm>
            <a:off x="2779845" y="4695819"/>
            <a:ext cx="200025" cy="1333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ts val="20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>
                <a:ln>
                  <a:noFill/>
                </a:ln>
                <a:solidFill>
                  <a:srgbClr val="004F27"/>
                </a:solidFill>
                <a:effectLst/>
                <a:uLnTx/>
                <a:uFillTx/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€</a:t>
            </a:r>
            <a:endParaRPr kumimoji="0" lang="en-US" sz="1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Text 16">
            <a:extLst>
              <a:ext uri="{FF2B5EF4-FFF2-40B4-BE49-F238E27FC236}">
                <a16:creationId xmlns:a16="http://schemas.microsoft.com/office/drawing/2014/main" id="{5FDCCEB7-30C0-B1EB-032B-0B79B517812F}"/>
              </a:ext>
            </a:extLst>
          </p:cNvPr>
          <p:cNvSpPr/>
          <p:nvPr/>
        </p:nvSpPr>
        <p:spPr>
          <a:xfrm>
            <a:off x="959241" y="2797447"/>
            <a:ext cx="139065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Montserrat Regular"/>
              </a:rPr>
              <a:t>ILMAENNUSTUS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 17">
            <a:extLst>
              <a:ext uri="{FF2B5EF4-FFF2-40B4-BE49-F238E27FC236}">
                <a16:creationId xmlns:a16="http://schemas.microsoft.com/office/drawing/2014/main" id="{E1BD397F-86D7-A306-7C07-F7F9A5952DAF}"/>
              </a:ext>
            </a:extLst>
          </p:cNvPr>
          <p:cNvSpPr/>
          <p:nvPr/>
        </p:nvSpPr>
        <p:spPr>
          <a:xfrm>
            <a:off x="962025" y="3842764"/>
            <a:ext cx="1042154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KASUTAJATE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EELISTUSED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Text 18">
            <a:extLst>
              <a:ext uri="{FF2B5EF4-FFF2-40B4-BE49-F238E27FC236}">
                <a16:creationId xmlns:a16="http://schemas.microsoft.com/office/drawing/2014/main" id="{52EBD65D-CEE4-FA17-28BE-7BF75D52A3D9}"/>
              </a:ext>
            </a:extLst>
          </p:cNvPr>
          <p:cNvSpPr/>
          <p:nvPr/>
        </p:nvSpPr>
        <p:spPr>
          <a:xfrm>
            <a:off x="2260067" y="1956814"/>
            <a:ext cx="861282" cy="171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HÕIVATUS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Text 21">
            <a:extLst>
              <a:ext uri="{FF2B5EF4-FFF2-40B4-BE49-F238E27FC236}">
                <a16:creationId xmlns:a16="http://schemas.microsoft.com/office/drawing/2014/main" id="{7C5C7AC9-AECB-49F6-DB2C-C715C3AB9D2A}"/>
              </a:ext>
            </a:extLst>
          </p:cNvPr>
          <p:cNvSpPr/>
          <p:nvPr/>
        </p:nvSpPr>
        <p:spPr>
          <a:xfrm>
            <a:off x="6951455" y="2096599"/>
            <a:ext cx="1255589" cy="5374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Montserrat Regular"/>
              </a:rPr>
              <a:t>HOONE</a:t>
            </a:r>
            <a:br>
              <a:rPr lang="en-US" sz="1200" dirty="0">
                <a:latin typeface="Montserrat Regular" pitchFamily="34" charset="0"/>
              </a:rPr>
            </a:br>
            <a:r>
              <a:rPr lang="en-US" sz="1200" dirty="0">
                <a:solidFill>
                  <a:srgbClr val="000000"/>
                </a:solidFill>
                <a:latin typeface="Montserrat Regular"/>
              </a:rPr>
              <a:t>DÜNAAMILINE</a:t>
            </a:r>
            <a:endParaRPr lang="en-US" sz="1200" dirty="0">
              <a:latin typeface="Montserrat Regular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Montserrat Regular"/>
              </a:rPr>
              <a:t>ANDMEMUDEL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Text 22">
            <a:extLst>
              <a:ext uri="{FF2B5EF4-FFF2-40B4-BE49-F238E27FC236}">
                <a16:creationId xmlns:a16="http://schemas.microsoft.com/office/drawing/2014/main" id="{71A4C250-4EB7-E28E-0C33-59BAC5B24D36}"/>
              </a:ext>
            </a:extLst>
          </p:cNvPr>
          <p:cNvSpPr/>
          <p:nvPr/>
        </p:nvSpPr>
        <p:spPr>
          <a:xfrm>
            <a:off x="7377813" y="4939869"/>
            <a:ext cx="1255589" cy="671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F27"/>
                </a:solidFill>
                <a:effectLst/>
                <a:uLnTx/>
                <a:uFillTx/>
                <a:latin typeface="Montserrat SemiBold" panose="00000700000000000000" pitchFamily="2" charset="0"/>
                <a:ea typeface="Montserrat Regular" pitchFamily="34" charset="-122"/>
                <a:cs typeface="Montserrat Regular" pitchFamily="34" charset="-120"/>
              </a:rPr>
              <a:t>PROAKTIIVNE</a:t>
            </a:r>
            <a:endParaRPr lang="en-US" sz="2000" dirty="0">
              <a:solidFill>
                <a:srgbClr val="004F27"/>
              </a:solidFill>
            </a:endParaRPr>
          </a:p>
          <a:p>
            <a:pPr algn="ctr">
              <a:lnSpc>
                <a:spcPts val="1350"/>
              </a:lnSpc>
              <a:defRPr/>
            </a:pPr>
            <a:r>
              <a:rPr lang="en-US" sz="1200" dirty="0">
                <a:solidFill>
                  <a:srgbClr val="004F27"/>
                </a:solidFill>
                <a:latin typeface="Montserrat SemiBold"/>
                <a:ea typeface="Montserrat Regular" pitchFamily="34" charset="-122"/>
                <a:cs typeface="Montserrat Regular" pitchFamily="34" charset="-120"/>
              </a:rPr>
              <a:t>HOONE</a:t>
            </a:r>
          </a:p>
          <a:p>
            <a:pPr marL="0" marR="0" lvl="0" indent="0" algn="ctr" defTabSz="914400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4F27"/>
                </a:solidFill>
                <a:latin typeface="Montserrat SemiBold"/>
              </a:rPr>
              <a:t>JUHTIMINE</a:t>
            </a:r>
            <a:endParaRPr lang="en-US" sz="1200" b="0" i="0" u="none" strike="noStrike" kern="1200" cap="none" spc="0" normalizeH="0" baseline="0" noProof="0" dirty="0">
              <a:ln>
                <a:noFill/>
              </a:ln>
              <a:solidFill>
                <a:srgbClr val="004F27"/>
              </a:solidFill>
              <a:effectLst/>
              <a:uLnTx/>
              <a:uFillTx/>
              <a:latin typeface="Montserrat SemiBold"/>
            </a:endParaRPr>
          </a:p>
        </p:txBody>
      </p:sp>
      <p:sp>
        <p:nvSpPr>
          <p:cNvPr id="123" name="Text 23">
            <a:extLst>
              <a:ext uri="{FF2B5EF4-FFF2-40B4-BE49-F238E27FC236}">
                <a16:creationId xmlns:a16="http://schemas.microsoft.com/office/drawing/2014/main" id="{4EB41ADD-41A1-A674-1B0C-B1B2BAA7659E}"/>
              </a:ext>
            </a:extLst>
          </p:cNvPr>
          <p:cNvSpPr/>
          <p:nvPr/>
        </p:nvSpPr>
        <p:spPr>
          <a:xfrm>
            <a:off x="11876817" y="3641251"/>
            <a:ext cx="1052160" cy="218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ARUANDLUS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Text 4">
            <a:extLst>
              <a:ext uri="{FF2B5EF4-FFF2-40B4-BE49-F238E27FC236}">
                <a16:creationId xmlns:a16="http://schemas.microsoft.com/office/drawing/2014/main" id="{573D2799-83EF-CEA5-1CDC-B3EBCBD4A48A}"/>
              </a:ext>
            </a:extLst>
          </p:cNvPr>
          <p:cNvSpPr/>
          <p:nvPr/>
        </p:nvSpPr>
        <p:spPr>
          <a:xfrm>
            <a:off x="1879372" y="6617508"/>
            <a:ext cx="2137891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Kaugühendus</a:t>
            </a:r>
            <a:endParaRPr kumimoji="0" lang="et-EE" sz="16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Text 5">
            <a:extLst>
              <a:ext uri="{FF2B5EF4-FFF2-40B4-BE49-F238E27FC236}">
                <a16:creationId xmlns:a16="http://schemas.microsoft.com/office/drawing/2014/main" id="{7F8B1ACE-4057-35A5-B925-53B0AA7EBAD4}"/>
              </a:ext>
            </a:extLst>
          </p:cNvPr>
          <p:cNvSpPr/>
          <p:nvPr/>
        </p:nvSpPr>
        <p:spPr>
          <a:xfrm>
            <a:off x="5486152" y="6617508"/>
            <a:ext cx="1678797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75"/>
              </a:lnSpc>
              <a:defRPr/>
            </a:pPr>
            <a:r>
              <a:rPr lang="et-EE" sz="1600" dirty="0">
                <a:solidFill>
                  <a:srgbClr val="000000"/>
                </a:solidFill>
                <a:latin typeface="Montserrat Medium"/>
                <a:ea typeface="Montserrat Medium" pitchFamily="34" charset="-122"/>
                <a:cs typeface="Montserrat Medium" pitchFamily="34" charset="-120"/>
              </a:rPr>
              <a:t>Lisa riistvarata</a:t>
            </a:r>
            <a:endParaRPr lang="et-EE" sz="16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/>
            </a:endParaRPr>
          </a:p>
        </p:txBody>
      </p:sp>
      <p:sp>
        <p:nvSpPr>
          <p:cNvPr id="126" name="Text 6">
            <a:extLst>
              <a:ext uri="{FF2B5EF4-FFF2-40B4-BE49-F238E27FC236}">
                <a16:creationId xmlns:a16="http://schemas.microsoft.com/office/drawing/2014/main" id="{A5A0C25B-A5F7-A0D9-4B04-7220E0840B93}"/>
              </a:ext>
            </a:extLst>
          </p:cNvPr>
          <p:cNvSpPr/>
          <p:nvPr/>
        </p:nvSpPr>
        <p:spPr>
          <a:xfrm>
            <a:off x="9226393" y="6617508"/>
            <a:ext cx="2792289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rtl="0" eaLnBrk="1" fontAlgn="auto" latinLnBrk="0" hangingPunct="1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600" dirty="0">
                <a:solidFill>
                  <a:srgbClr val="000000"/>
                </a:solidFill>
                <a:latin typeface="Montserrat Medium"/>
              </a:rPr>
              <a:t>Alginvesteeringuta</a:t>
            </a:r>
            <a:endParaRPr kumimoji="0" lang="et-EE" sz="16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/>
            </a:endParaRPr>
          </a:p>
        </p:txBody>
      </p:sp>
      <p:pic>
        <p:nvPicPr>
          <p:cNvPr id="127" name="Graphic 126" descr="Shield Tick with solid fill">
            <a:extLst>
              <a:ext uri="{FF2B5EF4-FFF2-40B4-BE49-F238E27FC236}">
                <a16:creationId xmlns:a16="http://schemas.microsoft.com/office/drawing/2014/main" id="{F55CF757-2FFF-D290-9F44-FC379D1F7419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302471" y="6441626"/>
            <a:ext cx="627989" cy="627989"/>
          </a:xfrm>
          <a:prstGeom prst="rect">
            <a:avLst/>
          </a:prstGeom>
        </p:spPr>
      </p:pic>
      <p:pic>
        <p:nvPicPr>
          <p:cNvPr id="128" name="Graphic 127" descr="Shield Tick with solid fill">
            <a:extLst>
              <a:ext uri="{FF2B5EF4-FFF2-40B4-BE49-F238E27FC236}">
                <a16:creationId xmlns:a16="http://schemas.microsoft.com/office/drawing/2014/main" id="{461543D5-CF75-A994-121C-3B7CD790525C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4765781" y="6441626"/>
            <a:ext cx="627989" cy="627989"/>
          </a:xfrm>
          <a:prstGeom prst="rect">
            <a:avLst/>
          </a:prstGeom>
        </p:spPr>
      </p:pic>
      <p:pic>
        <p:nvPicPr>
          <p:cNvPr id="129" name="Graphic 128" descr="Shield Tick with solid fill">
            <a:extLst>
              <a:ext uri="{FF2B5EF4-FFF2-40B4-BE49-F238E27FC236}">
                <a16:creationId xmlns:a16="http://schemas.microsoft.com/office/drawing/2014/main" id="{530F3E62-AD1C-9AB2-A0F0-28CA0E2A086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8555372" y="6441626"/>
            <a:ext cx="627989" cy="627989"/>
          </a:xfrm>
          <a:prstGeom prst="rect">
            <a:avLst/>
          </a:prstGeom>
        </p:spPr>
      </p:pic>
      <p:pic>
        <p:nvPicPr>
          <p:cNvPr id="130" name="Image 10" descr="preencoded.png">
            <a:extLst>
              <a:ext uri="{FF2B5EF4-FFF2-40B4-BE49-F238E27FC236}">
                <a16:creationId xmlns:a16="http://schemas.microsoft.com/office/drawing/2014/main" id="{CF7BEC04-1DD3-F47F-77F6-C6CAE964649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/>
        </p:blipFill>
        <p:spPr>
          <a:xfrm>
            <a:off x="3801167" y="5715310"/>
            <a:ext cx="348949" cy="317227"/>
          </a:xfrm>
          <a:prstGeom prst="rect">
            <a:avLst/>
          </a:prstGeom>
        </p:spPr>
      </p:pic>
      <p:sp>
        <p:nvSpPr>
          <p:cNvPr id="131" name="Text 4">
            <a:extLst>
              <a:ext uri="{FF2B5EF4-FFF2-40B4-BE49-F238E27FC236}">
                <a16:creationId xmlns:a16="http://schemas.microsoft.com/office/drawing/2014/main" id="{7B050762-3EF7-8983-74E4-B25DF5CAA381}"/>
              </a:ext>
            </a:extLst>
          </p:cNvPr>
          <p:cNvSpPr/>
          <p:nvPr/>
        </p:nvSpPr>
        <p:spPr>
          <a:xfrm>
            <a:off x="4211655" y="5731682"/>
            <a:ext cx="1343025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F27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14mln+      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Text 9">
            <a:extLst>
              <a:ext uri="{FF2B5EF4-FFF2-40B4-BE49-F238E27FC236}">
                <a16:creationId xmlns:a16="http://schemas.microsoft.com/office/drawing/2014/main" id="{CA1422D0-E742-D566-818D-E7DE7BCDB4D5}"/>
              </a:ext>
            </a:extLst>
          </p:cNvPr>
          <p:cNvSpPr/>
          <p:nvPr/>
        </p:nvSpPr>
        <p:spPr>
          <a:xfrm>
            <a:off x="5554680" y="5740828"/>
            <a:ext cx="4518271" cy="291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rtl="0" eaLnBrk="1" fontAlgn="auto" latinLnBrk="0" hangingPunct="1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600" dirty="0">
                <a:solidFill>
                  <a:srgbClr val="000000"/>
                </a:solidFill>
                <a:latin typeface="Montserrat"/>
                <a:ea typeface="Montserrat SemiBold" pitchFamily="34" charset="-122"/>
                <a:cs typeface="Montserrat SemiBold" pitchFamily="34" charset="-120"/>
              </a:rPr>
              <a:t>muudatust</a:t>
            </a:r>
            <a:r>
              <a: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 SemiBold" pitchFamily="34" charset="-122"/>
                <a:cs typeface="Montserrat SemiBold" pitchFamily="34" charset="-120"/>
              </a:rPr>
              <a:t> </a:t>
            </a:r>
            <a:r>
              <a: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rgbClr val="004F27"/>
                </a:solidFill>
                <a:effectLst/>
                <a:uLnTx/>
                <a:uFillTx/>
                <a:latin typeface="Montserrat SemiBold"/>
              </a:rPr>
              <a:t>R8 Jenny </a:t>
            </a:r>
            <a:r>
              <a: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 SemiBold" pitchFamily="34" charset="-122"/>
                <a:cs typeface="Montserrat SemiBold" pitchFamily="34" charset="-120"/>
              </a:rPr>
              <a:t>poolt</a:t>
            </a:r>
            <a:endParaRPr kumimoji="0" lang="et-E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</a:endParaRPr>
          </a:p>
        </p:txBody>
      </p:sp>
      <p:pic>
        <p:nvPicPr>
          <p:cNvPr id="133" name="Graphic 132" descr="Clock with solid fill">
            <a:extLst>
              <a:ext uri="{FF2B5EF4-FFF2-40B4-BE49-F238E27FC236}">
                <a16:creationId xmlns:a16="http://schemas.microsoft.com/office/drawing/2014/main" id="{503E9FA1-51FC-67DB-FB86-ECF09F4513CD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5095696" y="4128322"/>
            <a:ext cx="628656" cy="628656"/>
          </a:xfrm>
          <a:prstGeom prst="rect">
            <a:avLst/>
          </a:prstGeom>
        </p:spPr>
      </p:pic>
      <p:sp>
        <p:nvSpPr>
          <p:cNvPr id="134" name="Text 22">
            <a:extLst>
              <a:ext uri="{FF2B5EF4-FFF2-40B4-BE49-F238E27FC236}">
                <a16:creationId xmlns:a16="http://schemas.microsoft.com/office/drawing/2014/main" id="{2F39E40D-FF03-3C9A-B91B-5F0B6A82CBDE}"/>
              </a:ext>
            </a:extLst>
          </p:cNvPr>
          <p:cNvSpPr/>
          <p:nvPr/>
        </p:nvSpPr>
        <p:spPr>
          <a:xfrm>
            <a:off x="5714162" y="4362484"/>
            <a:ext cx="805612" cy="174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Bold" panose="00000700000000000000" pitchFamily="2" charset="0"/>
                <a:ea typeface="Montserrat Regular" pitchFamily="34" charset="-122"/>
                <a:cs typeface="Montserrat Regular" pitchFamily="34" charset="-12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Montserrat SemiBold" panose="00000700000000000000" pitchFamily="2" charset="0"/>
              </a:rPr>
              <a:t>15 MIN</a:t>
            </a:r>
          </a:p>
        </p:txBody>
      </p:sp>
      <p:sp>
        <p:nvSpPr>
          <p:cNvPr id="135" name="Text 19">
            <a:extLst>
              <a:ext uri="{FF2B5EF4-FFF2-40B4-BE49-F238E27FC236}">
                <a16:creationId xmlns:a16="http://schemas.microsoft.com/office/drawing/2014/main" id="{8B2ED002-95B9-88ED-B072-BDCEE71293BD}"/>
              </a:ext>
            </a:extLst>
          </p:cNvPr>
          <p:cNvSpPr/>
          <p:nvPr/>
        </p:nvSpPr>
        <p:spPr>
          <a:xfrm>
            <a:off x="11876817" y="3900071"/>
            <a:ext cx="1052160" cy="9237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35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Montserrat Regular" pitchFamily="34" charset="0"/>
              </a:rPr>
              <a:t>X€/m²</a:t>
            </a:r>
          </a:p>
          <a:p>
            <a:pPr algn="ctr">
              <a:lnSpc>
                <a:spcPts val="135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Montserrat Regular" pitchFamily="34" charset="0"/>
              </a:rPr>
              <a:t>ESG</a:t>
            </a:r>
          </a:p>
          <a:p>
            <a:pPr algn="ctr">
              <a:lnSpc>
                <a:spcPts val="135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Montserrat Regular" pitchFamily="34" charset="0"/>
              </a:rPr>
              <a:t>CO2</a:t>
            </a:r>
          </a:p>
          <a:p>
            <a:pPr algn="ctr">
              <a:lnSpc>
                <a:spcPts val="135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Montserrat Regular" pitchFamily="34" charset="0"/>
              </a:rPr>
              <a:t>%, kWh</a:t>
            </a:r>
          </a:p>
          <a:p>
            <a:pPr algn="ctr">
              <a:lnSpc>
                <a:spcPts val="1350"/>
              </a:lnSpc>
              <a:defRPr/>
            </a:pPr>
            <a:r>
              <a:rPr lang="et-EE" sz="1200" dirty="0">
                <a:solidFill>
                  <a:srgbClr val="000000"/>
                </a:solidFill>
                <a:latin typeface="Montserrat Regular" pitchFamily="34" charset="0"/>
              </a:rPr>
              <a:t>Sisekliima</a:t>
            </a:r>
          </a:p>
        </p:txBody>
      </p:sp>
      <p:sp>
        <p:nvSpPr>
          <p:cNvPr id="2" name="Text 21">
            <a:extLst>
              <a:ext uri="{FF2B5EF4-FFF2-40B4-BE49-F238E27FC236}">
                <a16:creationId xmlns:a16="http://schemas.microsoft.com/office/drawing/2014/main" id="{3A78F1E1-66C7-B6DB-2876-274C4C47EC4C}"/>
              </a:ext>
            </a:extLst>
          </p:cNvPr>
          <p:cNvSpPr/>
          <p:nvPr/>
        </p:nvSpPr>
        <p:spPr>
          <a:xfrm>
            <a:off x="1893288" y="6888998"/>
            <a:ext cx="2110059" cy="1771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350"/>
              </a:lnSpc>
            </a:pPr>
            <a:r>
              <a:rPr lang="en-US" sz="1200" dirty="0">
                <a:solidFill>
                  <a:srgbClr val="000000"/>
                </a:solidFill>
                <a:latin typeface="Montserrat Regular" pitchFamily="34" charset="0"/>
              </a:rPr>
              <a:t>API, BACnet/IP, UPC UA </a:t>
            </a:r>
          </a:p>
        </p:txBody>
      </p:sp>
    </p:spTree>
    <p:extLst>
      <p:ext uri="{BB962C8B-B14F-4D97-AF65-F5344CB8AC3E}">
        <p14:creationId xmlns:p14="http://schemas.microsoft.com/office/powerpoint/2010/main" val="4246855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505075" y="1676400"/>
            <a:ext cx="38100" cy="202882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1914525" cy="73152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524125" y="1895475"/>
            <a:ext cx="7800975" cy="182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524125" y="1695450"/>
            <a:ext cx="7800975" cy="1828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524125" y="2676525"/>
            <a:ext cx="7800975" cy="18288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524125" y="2286000"/>
            <a:ext cx="7800975" cy="18288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524125" y="3076575"/>
            <a:ext cx="7800975" cy="18288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524125" y="5381625"/>
            <a:ext cx="7800975" cy="18288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524125" y="3476625"/>
            <a:ext cx="7800975" cy="18288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524125" y="6372225"/>
            <a:ext cx="7800975" cy="18288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524125" y="2085975"/>
            <a:ext cx="7800975" cy="18288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524125" y="2876550"/>
            <a:ext cx="7800975" cy="18288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524125" y="4886325"/>
            <a:ext cx="7800975" cy="18288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524125" y="2486025"/>
            <a:ext cx="7800975" cy="18288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524125" y="3276600"/>
            <a:ext cx="7800975" cy="18288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524125" y="5876925"/>
            <a:ext cx="7800975" cy="18288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524125" y="3676650"/>
            <a:ext cx="7800975" cy="18288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524125" y="6867525"/>
            <a:ext cx="7800975" cy="18288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210175" y="1704975"/>
            <a:ext cx="9525" cy="1981200"/>
          </a:xfrm>
          <a:prstGeom prst="rect">
            <a:avLst/>
          </a:prstGeom>
        </p:spPr>
      </p:pic>
      <p:pic>
        <p:nvPicPr>
          <p:cNvPr id="21" name="Image 19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486150" y="4895850"/>
            <a:ext cx="9525" cy="1981200"/>
          </a:xfrm>
          <a:prstGeom prst="rect">
            <a:avLst/>
          </a:prstGeom>
        </p:spPr>
      </p:pic>
      <p:pic>
        <p:nvPicPr>
          <p:cNvPr id="22" name="Image 20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7905750" y="1704975"/>
            <a:ext cx="9525" cy="1981200"/>
          </a:xfrm>
          <a:prstGeom prst="rect">
            <a:avLst/>
          </a:prstGeom>
        </p:spPr>
      </p:pic>
      <p:pic>
        <p:nvPicPr>
          <p:cNvPr id="23" name="Image 21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5153025" y="4895850"/>
            <a:ext cx="9525" cy="1981200"/>
          </a:xfrm>
          <a:prstGeom prst="rect">
            <a:avLst/>
          </a:prstGeom>
        </p:spPr>
      </p:pic>
      <p:pic>
        <p:nvPicPr>
          <p:cNvPr id="24" name="Image 22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0325100" y="1704975"/>
            <a:ext cx="9525" cy="1981200"/>
          </a:xfrm>
          <a:prstGeom prst="rect">
            <a:avLst/>
          </a:prstGeom>
        </p:spPr>
      </p:pic>
      <p:pic>
        <p:nvPicPr>
          <p:cNvPr id="25" name="Image 23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638925" y="4895850"/>
            <a:ext cx="9525" cy="1981200"/>
          </a:xfrm>
          <a:prstGeom prst="rect">
            <a:avLst/>
          </a:prstGeom>
        </p:spPr>
      </p:pic>
      <p:pic>
        <p:nvPicPr>
          <p:cNvPr id="26" name="Image 2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8134350" y="4895850"/>
            <a:ext cx="9525" cy="1981200"/>
          </a:xfrm>
          <a:prstGeom prst="rect">
            <a:avLst/>
          </a:prstGeom>
        </p:spPr>
      </p:pic>
      <p:pic>
        <p:nvPicPr>
          <p:cNvPr id="27" name="Image 2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9629775" y="4895850"/>
            <a:ext cx="9525" cy="1981200"/>
          </a:xfrm>
          <a:prstGeom prst="rect">
            <a:avLst/>
          </a:prstGeom>
        </p:spPr>
      </p:pic>
      <p:pic>
        <p:nvPicPr>
          <p:cNvPr id="28" name="Image 26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2524125" y="1833563"/>
            <a:ext cx="7800975" cy="1838325"/>
          </a:xfrm>
          <a:prstGeom prst="rect">
            <a:avLst/>
          </a:prstGeom>
        </p:spPr>
      </p:pic>
      <p:pic>
        <p:nvPicPr>
          <p:cNvPr id="29" name="Image 27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2524125" y="5048250"/>
            <a:ext cx="7800975" cy="1676400"/>
          </a:xfrm>
          <a:prstGeom prst="rect">
            <a:avLst/>
          </a:prstGeom>
        </p:spPr>
      </p:pic>
      <p:pic>
        <p:nvPicPr>
          <p:cNvPr id="30" name="Image 28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6286500" y="4114800"/>
            <a:ext cx="161925" cy="152400"/>
          </a:xfrm>
          <a:prstGeom prst="rect">
            <a:avLst/>
          </a:prstGeom>
        </p:spPr>
      </p:pic>
      <p:pic>
        <p:nvPicPr>
          <p:cNvPr id="31" name="Image 29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6378283" y="4724400"/>
            <a:ext cx="140284" cy="276225"/>
          </a:xfrm>
          <a:prstGeom prst="rect">
            <a:avLst/>
          </a:prstGeom>
        </p:spPr>
      </p:pic>
      <p:pic>
        <p:nvPicPr>
          <p:cNvPr id="32" name="Image 30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5886450" y="4572000"/>
            <a:ext cx="1123950" cy="295275"/>
          </a:xfrm>
          <a:prstGeom prst="rect">
            <a:avLst/>
          </a:prstGeom>
        </p:spPr>
      </p:pic>
      <p:sp>
        <p:nvSpPr>
          <p:cNvPr id="33" name="Text 0"/>
          <p:cNvSpPr/>
          <p:nvPr/>
        </p:nvSpPr>
        <p:spPr>
          <a:xfrm>
            <a:off x="1390650" y="390525"/>
            <a:ext cx="10715625" cy="904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AHU  fan control before and with R8 
(keeping and improving the indoor climate level)</a:t>
            </a:r>
            <a:endParaRPr lang="en-US" sz="2850" dirty="0"/>
          </a:p>
        </p:txBody>
      </p:sp>
      <p:sp>
        <p:nvSpPr>
          <p:cNvPr id="34" name="Text 1"/>
          <p:cNvSpPr/>
          <p:nvPr/>
        </p:nvSpPr>
        <p:spPr>
          <a:xfrm>
            <a:off x="2190750" y="3152775"/>
            <a:ext cx="200025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20</a:t>
            </a:r>
            <a:endParaRPr lang="en-US" sz="1125" dirty="0"/>
          </a:p>
        </p:txBody>
      </p:sp>
      <p:sp>
        <p:nvSpPr>
          <p:cNvPr id="35" name="Text 2"/>
          <p:cNvSpPr/>
          <p:nvPr/>
        </p:nvSpPr>
        <p:spPr>
          <a:xfrm>
            <a:off x="2276475" y="3600450"/>
            <a:ext cx="11430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0</a:t>
            </a:r>
            <a:endParaRPr lang="en-US" sz="1125" dirty="0"/>
          </a:p>
        </p:txBody>
      </p:sp>
      <p:sp>
        <p:nvSpPr>
          <p:cNvPr id="36" name="Text 3"/>
          <p:cNvSpPr/>
          <p:nvPr/>
        </p:nvSpPr>
        <p:spPr>
          <a:xfrm>
            <a:off x="5000625" y="3800475"/>
            <a:ext cx="409575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Apr 6</a:t>
            </a:r>
            <a:endParaRPr lang="en-US" sz="1125" dirty="0"/>
          </a:p>
        </p:txBody>
      </p:sp>
      <p:sp>
        <p:nvSpPr>
          <p:cNvPr id="37" name="Text 4"/>
          <p:cNvSpPr/>
          <p:nvPr/>
        </p:nvSpPr>
        <p:spPr>
          <a:xfrm>
            <a:off x="7696200" y="3800475"/>
            <a:ext cx="40005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Apr 7</a:t>
            </a:r>
            <a:endParaRPr lang="en-US" sz="1125" dirty="0"/>
          </a:p>
        </p:txBody>
      </p:sp>
      <p:sp>
        <p:nvSpPr>
          <p:cNvPr id="38" name="Text 5"/>
          <p:cNvSpPr/>
          <p:nvPr/>
        </p:nvSpPr>
        <p:spPr>
          <a:xfrm>
            <a:off x="10125075" y="3800475"/>
            <a:ext cx="409575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Apr 8</a:t>
            </a:r>
            <a:endParaRPr lang="en-US" sz="1125" dirty="0"/>
          </a:p>
        </p:txBody>
      </p:sp>
      <p:sp>
        <p:nvSpPr>
          <p:cNvPr id="39" name="Text 6"/>
          <p:cNvSpPr/>
          <p:nvPr/>
        </p:nvSpPr>
        <p:spPr>
          <a:xfrm>
            <a:off x="2219325" y="2800350"/>
            <a:ext cx="20955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40</a:t>
            </a:r>
            <a:endParaRPr lang="en-US" sz="1125" dirty="0"/>
          </a:p>
        </p:txBody>
      </p:sp>
      <p:sp>
        <p:nvSpPr>
          <p:cNvPr id="40" name="Text 7"/>
          <p:cNvSpPr/>
          <p:nvPr/>
        </p:nvSpPr>
        <p:spPr>
          <a:xfrm>
            <a:off x="2219325" y="2409825"/>
            <a:ext cx="20955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60</a:t>
            </a:r>
            <a:endParaRPr lang="en-US" sz="1125" dirty="0"/>
          </a:p>
        </p:txBody>
      </p:sp>
      <p:sp>
        <p:nvSpPr>
          <p:cNvPr id="41" name="Text 8"/>
          <p:cNvSpPr/>
          <p:nvPr/>
        </p:nvSpPr>
        <p:spPr>
          <a:xfrm>
            <a:off x="2238375" y="2009775"/>
            <a:ext cx="20955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80</a:t>
            </a:r>
            <a:endParaRPr lang="en-US" sz="1125" dirty="0"/>
          </a:p>
        </p:txBody>
      </p:sp>
      <p:sp>
        <p:nvSpPr>
          <p:cNvPr id="42" name="Text 9"/>
          <p:cNvSpPr/>
          <p:nvPr/>
        </p:nvSpPr>
        <p:spPr>
          <a:xfrm>
            <a:off x="2200275" y="1619250"/>
            <a:ext cx="26670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100</a:t>
            </a:r>
            <a:endParaRPr lang="en-US" sz="1125" dirty="0"/>
          </a:p>
        </p:txBody>
      </p:sp>
      <p:sp>
        <p:nvSpPr>
          <p:cNvPr id="43" name="Text 10"/>
          <p:cNvSpPr/>
          <p:nvPr/>
        </p:nvSpPr>
        <p:spPr>
          <a:xfrm>
            <a:off x="3086100" y="6991350"/>
            <a:ext cx="790575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12-08 12:00</a:t>
            </a:r>
            <a:endParaRPr lang="en-US" sz="1125" dirty="0"/>
          </a:p>
        </p:txBody>
      </p:sp>
      <p:sp>
        <p:nvSpPr>
          <p:cNvPr id="44" name="Text 11"/>
          <p:cNvSpPr/>
          <p:nvPr/>
        </p:nvSpPr>
        <p:spPr>
          <a:xfrm>
            <a:off x="4752975" y="6991350"/>
            <a:ext cx="78105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12-09 12:00</a:t>
            </a:r>
            <a:endParaRPr lang="en-US" sz="1125" dirty="0"/>
          </a:p>
        </p:txBody>
      </p:sp>
      <p:sp>
        <p:nvSpPr>
          <p:cNvPr id="45" name="Text 12"/>
          <p:cNvSpPr/>
          <p:nvPr/>
        </p:nvSpPr>
        <p:spPr>
          <a:xfrm>
            <a:off x="6267450" y="6991350"/>
            <a:ext cx="74295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12-10 12:00</a:t>
            </a:r>
            <a:endParaRPr lang="en-US" sz="1125" dirty="0"/>
          </a:p>
        </p:txBody>
      </p:sp>
      <p:sp>
        <p:nvSpPr>
          <p:cNvPr id="46" name="Text 13"/>
          <p:cNvSpPr/>
          <p:nvPr/>
        </p:nvSpPr>
        <p:spPr>
          <a:xfrm>
            <a:off x="7781925" y="6991350"/>
            <a:ext cx="70485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12-11 12:00</a:t>
            </a:r>
            <a:endParaRPr lang="en-US" sz="1125" dirty="0"/>
          </a:p>
        </p:txBody>
      </p:sp>
      <p:sp>
        <p:nvSpPr>
          <p:cNvPr id="47" name="Text 14"/>
          <p:cNvSpPr/>
          <p:nvPr/>
        </p:nvSpPr>
        <p:spPr>
          <a:xfrm>
            <a:off x="9267825" y="6991350"/>
            <a:ext cx="733425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12-12 12:00</a:t>
            </a:r>
            <a:endParaRPr lang="en-US" sz="1125" dirty="0"/>
          </a:p>
        </p:txBody>
      </p:sp>
      <p:sp>
        <p:nvSpPr>
          <p:cNvPr id="48" name="Text 15"/>
          <p:cNvSpPr/>
          <p:nvPr/>
        </p:nvSpPr>
        <p:spPr>
          <a:xfrm>
            <a:off x="6591300" y="4019550"/>
            <a:ext cx="123825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AFSF</a:t>
            </a:r>
            <a:endParaRPr lang="en-US" sz="1125" dirty="0"/>
          </a:p>
        </p:txBody>
      </p:sp>
      <p:sp>
        <p:nvSpPr>
          <p:cNvPr id="49" name="Text 16"/>
          <p:cNvSpPr/>
          <p:nvPr/>
        </p:nvSpPr>
        <p:spPr>
          <a:xfrm>
            <a:off x="5876925" y="4552950"/>
            <a:ext cx="11430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78.87 ASFS</a:t>
            </a:r>
            <a:endParaRPr lang="en-US" sz="112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2" descr="preencoded.png">
            <a:extLst>
              <a:ext uri="{FF2B5EF4-FFF2-40B4-BE49-F238E27FC236}">
                <a16:creationId xmlns:a16="http://schemas.microsoft.com/office/drawing/2014/main" id="{1DC2B56C-BF9B-7F29-2DD2-96978502D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73200" y="5611754"/>
            <a:ext cx="5417342" cy="342900"/>
          </a:xfrm>
          <a:prstGeom prst="rect">
            <a:avLst/>
          </a:prstGeom>
        </p:spPr>
      </p:pic>
      <p:pic>
        <p:nvPicPr>
          <p:cNvPr id="3" name="Image 2" descr="preencoded.png">
            <a:extLst>
              <a:ext uri="{FF2B5EF4-FFF2-40B4-BE49-F238E27FC236}">
                <a16:creationId xmlns:a16="http://schemas.microsoft.com/office/drawing/2014/main" id="{87D873D3-2E7D-EA6E-5FDE-3A8E7E20E8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473200" y="1305382"/>
            <a:ext cx="5417342" cy="342900"/>
          </a:xfrm>
          <a:prstGeom prst="rect">
            <a:avLst/>
          </a:prstGeom>
        </p:spPr>
      </p:pic>
      <p:pic>
        <p:nvPicPr>
          <p:cNvPr id="4" name="Image 9" descr="preencoded.png">
            <a:extLst>
              <a:ext uri="{FF2B5EF4-FFF2-40B4-BE49-F238E27FC236}">
                <a16:creationId xmlns:a16="http://schemas.microsoft.com/office/drawing/2014/main" id="{151DE5A5-AC06-68FE-1884-C57D864A14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108251" y="2065654"/>
            <a:ext cx="704850" cy="714375"/>
          </a:xfrm>
          <a:prstGeom prst="rect">
            <a:avLst/>
          </a:prstGeom>
        </p:spPr>
      </p:pic>
      <p:pic>
        <p:nvPicPr>
          <p:cNvPr id="5" name="Image 10" descr="preencoded.png">
            <a:extLst>
              <a:ext uri="{FF2B5EF4-FFF2-40B4-BE49-F238E27FC236}">
                <a16:creationId xmlns:a16="http://schemas.microsoft.com/office/drawing/2014/main" id="{C143BEAD-B21E-6D8B-1FC0-3BC853B56A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173415" y="2056129"/>
            <a:ext cx="714375" cy="723900"/>
          </a:xfrm>
          <a:prstGeom prst="rect">
            <a:avLst/>
          </a:prstGeom>
        </p:spPr>
      </p:pic>
      <p:pic>
        <p:nvPicPr>
          <p:cNvPr id="6" name="Image 13" descr="preencoded.png">
            <a:extLst>
              <a:ext uri="{FF2B5EF4-FFF2-40B4-BE49-F238E27FC236}">
                <a16:creationId xmlns:a16="http://schemas.microsoft.com/office/drawing/2014/main" id="{F0C4AE17-0A71-1F9D-D96B-57413F3668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5166912" y="2027554"/>
            <a:ext cx="800100" cy="800100"/>
          </a:xfrm>
          <a:prstGeom prst="rect">
            <a:avLst/>
          </a:prstGeom>
        </p:spPr>
      </p:pic>
      <p:sp>
        <p:nvSpPr>
          <p:cNvPr id="7" name="Text 0">
            <a:extLst>
              <a:ext uri="{FF2B5EF4-FFF2-40B4-BE49-F238E27FC236}">
                <a16:creationId xmlns:a16="http://schemas.microsoft.com/office/drawing/2014/main" id="{4BA4DF24-E794-2BD7-00D0-C4D248BC0077}"/>
              </a:ext>
            </a:extLst>
          </p:cNvPr>
          <p:cNvSpPr/>
          <p:nvPr/>
        </p:nvSpPr>
        <p:spPr>
          <a:xfrm>
            <a:off x="1390649" y="390525"/>
            <a:ext cx="6362961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450"/>
              </a:lnSpc>
            </a:pPr>
            <a:r>
              <a:rPr lang="et-EE" sz="2850" b="0" i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R8 Jenny käivitamine on lihtne</a:t>
            </a:r>
            <a:endParaRPr lang="et-EE" sz="2850"/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A1E81A92-2ECC-D206-5287-462F0879FEF4}"/>
              </a:ext>
            </a:extLst>
          </p:cNvPr>
          <p:cNvSpPr/>
          <p:nvPr/>
        </p:nvSpPr>
        <p:spPr>
          <a:xfrm>
            <a:off x="1473200" y="5606418"/>
            <a:ext cx="5313997" cy="34559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ts val="1650"/>
              </a:lnSpc>
            </a:pPr>
            <a:r>
              <a:rPr lang="et-EE" sz="1350" b="0" i="0" dirty="0">
                <a:solidFill>
                  <a:srgbClr val="FFFFFF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Hoonete andmete klassifitseerimine ja analüüs</a:t>
            </a:r>
            <a:endParaRPr lang="et-EE" sz="1350" dirty="0"/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F5369E32-0705-0315-A8AB-16CA27054B35}"/>
              </a:ext>
            </a:extLst>
          </p:cNvPr>
          <p:cNvSpPr/>
          <p:nvPr/>
        </p:nvSpPr>
        <p:spPr>
          <a:xfrm>
            <a:off x="549527" y="3522979"/>
            <a:ext cx="196215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650"/>
              </a:lnSpc>
            </a:pPr>
            <a:r>
              <a:rPr lang="et-EE" sz="1350" b="0" i="0">
                <a:solidFill>
                  <a:srgbClr val="000000"/>
                </a:solidFill>
                <a:latin typeface="Montserrat Regular"/>
                <a:ea typeface="Montserrat Regular" pitchFamily="34" charset="-122"/>
                <a:cs typeface="Montserrat Regular" pitchFamily="34" charset="-120"/>
              </a:rPr>
              <a:t>Võrgu ja </a:t>
            </a:r>
            <a:r>
              <a:rPr lang="et-EE" sz="1350">
                <a:solidFill>
                  <a:srgbClr val="000000"/>
                </a:solidFill>
                <a:latin typeface="Montserrat Regular"/>
                <a:ea typeface="Montserrat Regular" pitchFamily="34" charset="-122"/>
                <a:cs typeface="Montserrat Regular" pitchFamily="34" charset="-120"/>
              </a:rPr>
              <a:t>BMS-I </a:t>
            </a:r>
            <a:r>
              <a:rPr lang="et-EE" sz="1350" b="0" i="0">
                <a:solidFill>
                  <a:srgbClr val="000000"/>
                </a:solidFill>
                <a:latin typeface="Montserrat Regular"/>
                <a:ea typeface="Montserrat Regular" pitchFamily="34" charset="-122"/>
                <a:cs typeface="Montserrat Regular" pitchFamily="34" charset="-120"/>
              </a:rPr>
              <a:t>konfiguratsioon</a:t>
            </a:r>
            <a:endParaRPr lang="et-EE" sz="1350">
              <a:latin typeface="Montserrat Regular"/>
              <a:ea typeface="Calibri"/>
              <a:cs typeface="Calibri"/>
            </a:endParaRPr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6D180838-DAF8-E191-56DC-7065CC80DB71}"/>
              </a:ext>
            </a:extLst>
          </p:cNvPr>
          <p:cNvSpPr/>
          <p:nvPr/>
        </p:nvSpPr>
        <p:spPr>
          <a:xfrm>
            <a:off x="854781" y="3008629"/>
            <a:ext cx="1428749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800"/>
              </a:lnSpc>
            </a:pPr>
            <a:r>
              <a:rPr lang="et-EE" sz="1500" b="0" i="0">
                <a:solidFill>
                  <a:srgbClr val="000000"/>
                </a:solidFill>
                <a:latin typeface="Montserrat SemiBold"/>
                <a:ea typeface="Montserrat SemiBold" pitchFamily="34" charset="-122"/>
                <a:cs typeface="Montserrat SemiBold" pitchFamily="34" charset="-120"/>
              </a:rPr>
              <a:t>Ühenduse </a:t>
            </a:r>
            <a:r>
              <a:rPr lang="et-EE" sz="1500">
                <a:solidFill>
                  <a:srgbClr val="000000"/>
                </a:solidFill>
                <a:latin typeface="Montserrat SemiBold"/>
                <a:ea typeface="Montserrat SemiBold" pitchFamily="34" charset="-122"/>
                <a:cs typeface="Montserrat SemiBold" pitchFamily="34" charset="-120"/>
              </a:rPr>
              <a:t>loomine</a:t>
            </a:r>
            <a:endParaRPr lang="et-EE" sz="1500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1C78B0FA-015E-AADF-5C95-DD544F2CC5AD}"/>
              </a:ext>
            </a:extLst>
          </p:cNvPr>
          <p:cNvSpPr/>
          <p:nvPr/>
        </p:nvSpPr>
        <p:spPr>
          <a:xfrm>
            <a:off x="2584376" y="3313429"/>
            <a:ext cx="1752600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650"/>
              </a:lnSpc>
            </a:pPr>
            <a:r>
              <a:rPr lang="et-EE" sz="13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</a:t>
            </a:r>
            <a:r>
              <a:rPr lang="et-EE" sz="1350" b="0" i="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ndmepunktide kaardistamine ja klassifitseerimine</a:t>
            </a:r>
            <a:endParaRPr lang="et-EE" sz="1350" dirty="0"/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F96807EF-B2FC-C06D-7931-5787675CBF39}"/>
              </a:ext>
            </a:extLst>
          </p:cNvPr>
          <p:cNvSpPr/>
          <p:nvPr/>
        </p:nvSpPr>
        <p:spPr>
          <a:xfrm>
            <a:off x="2746300" y="3008629"/>
            <a:ext cx="15906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800"/>
              </a:lnSpc>
            </a:pPr>
            <a:r>
              <a:rPr lang="et-EE" sz="1500" b="0" i="0">
                <a:solidFill>
                  <a:srgbClr val="000000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Klassifikatsioon</a:t>
            </a:r>
            <a:endParaRPr lang="et-EE" sz="1500"/>
          </a:p>
        </p:txBody>
      </p:sp>
      <p:sp>
        <p:nvSpPr>
          <p:cNvPr id="13" name="Text 9">
            <a:extLst>
              <a:ext uri="{FF2B5EF4-FFF2-40B4-BE49-F238E27FC236}">
                <a16:creationId xmlns:a16="http://schemas.microsoft.com/office/drawing/2014/main" id="{33FB6DA3-7F7E-57AE-5552-B9F922B65454}"/>
              </a:ext>
            </a:extLst>
          </p:cNvPr>
          <p:cNvSpPr/>
          <p:nvPr/>
        </p:nvSpPr>
        <p:spPr>
          <a:xfrm>
            <a:off x="4585887" y="3313429"/>
            <a:ext cx="1962150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650"/>
              </a:lnSpc>
            </a:pPr>
            <a:r>
              <a:rPr lang="et-EE" sz="1350" b="0" i="0" dirty="0">
                <a:solidFill>
                  <a:srgbClr val="000000"/>
                </a:solidFill>
                <a:latin typeface="Montserrat Regular"/>
                <a:ea typeface="Montserrat Regular" pitchFamily="34" charset="-122"/>
                <a:cs typeface="Montserrat Regular" pitchFamily="34" charset="-120"/>
              </a:rPr>
              <a:t>Hoone </a:t>
            </a:r>
            <a:r>
              <a:rPr lang="et-EE" sz="1350" dirty="0">
                <a:solidFill>
                  <a:srgbClr val="000000"/>
                </a:solidFill>
                <a:latin typeface="Montserrat Regular"/>
                <a:ea typeface="Montserrat Regular" pitchFamily="34" charset="-122"/>
                <a:cs typeface="Montserrat Regular" pitchFamily="34" charset="-120"/>
              </a:rPr>
              <a:t>toimivusanalüüsi (BPA</a:t>
            </a:r>
            <a:r>
              <a:rPr lang="et-EE" sz="1350" b="0" i="0" dirty="0">
                <a:solidFill>
                  <a:srgbClr val="000000"/>
                </a:solidFill>
                <a:latin typeface="Montserrat Regular"/>
                <a:ea typeface="Montserrat Regular" pitchFamily="34" charset="-122"/>
                <a:cs typeface="Montserrat Regular" pitchFamily="34" charset="-120"/>
              </a:rPr>
              <a:t>) esitlus</a:t>
            </a:r>
            <a:endParaRPr lang="et-EE" sz="1350" dirty="0">
              <a:latin typeface="Montserrat Regular"/>
              <a:ea typeface="Calibri"/>
              <a:cs typeface="Calibri"/>
            </a:endParaRPr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55CAE9F6-A93C-D04E-9541-5353CA51A85A}"/>
              </a:ext>
            </a:extLst>
          </p:cNvPr>
          <p:cNvSpPr/>
          <p:nvPr/>
        </p:nvSpPr>
        <p:spPr>
          <a:xfrm>
            <a:off x="5347887" y="3008629"/>
            <a:ext cx="4381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800"/>
              </a:lnSpc>
            </a:pPr>
            <a:r>
              <a:rPr lang="en-US" sz="1500" b="0" i="0">
                <a:solidFill>
                  <a:srgbClr val="000000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BPA</a:t>
            </a:r>
            <a:endParaRPr lang="en-US" sz="1500"/>
          </a:p>
        </p:txBody>
      </p:sp>
      <p:sp>
        <p:nvSpPr>
          <p:cNvPr id="15" name="Text 14">
            <a:extLst>
              <a:ext uri="{FF2B5EF4-FFF2-40B4-BE49-F238E27FC236}">
                <a16:creationId xmlns:a16="http://schemas.microsoft.com/office/drawing/2014/main" id="{95B409BA-15AD-FEB9-FA1C-67A0523730E2}"/>
              </a:ext>
            </a:extLst>
          </p:cNvPr>
          <p:cNvSpPr/>
          <p:nvPr/>
        </p:nvSpPr>
        <p:spPr>
          <a:xfrm>
            <a:off x="625727" y="4280692"/>
            <a:ext cx="1771650" cy="11683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650"/>
              </a:lnSpc>
            </a:pPr>
            <a:r>
              <a:rPr lang="et-EE" sz="1350" b="0" i="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2 </a:t>
            </a:r>
            <a:r>
              <a:rPr lang="et-EE" sz="13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tundi</a:t>
            </a:r>
            <a:endParaRPr lang="et-EE" sz="1350" b="0" i="0" dirty="0">
              <a:solidFill>
                <a:srgbClr val="000000"/>
              </a:solidFill>
              <a:latin typeface="Montserrat Regular" pitchFamily="34" charset="0"/>
              <a:ea typeface="Montserrat Regular" pitchFamily="34" charset="-122"/>
              <a:cs typeface="Montserrat Regular" pitchFamily="34" charset="-120"/>
            </a:endParaRPr>
          </a:p>
          <a:p>
            <a:pPr algn="ctr">
              <a:lnSpc>
                <a:spcPts val="1650"/>
              </a:lnSpc>
            </a:pPr>
            <a:endParaRPr lang="en-US" sz="1350" b="0" i="0" dirty="0">
              <a:solidFill>
                <a:srgbClr val="000000"/>
              </a:solidFill>
              <a:latin typeface="Montserrat Regular" pitchFamily="34" charset="0"/>
              <a:ea typeface="Montserrat Regular" pitchFamily="34" charset="-122"/>
              <a:cs typeface="Montserrat Regular" pitchFamily="34" charset="-120"/>
            </a:endParaRPr>
          </a:p>
          <a:p>
            <a:pPr algn="ctr">
              <a:lnSpc>
                <a:spcPts val="1650"/>
              </a:lnSpc>
            </a:pPr>
            <a:r>
              <a:rPr lang="et-EE" sz="1350" dirty="0">
                <a:solidFill>
                  <a:srgbClr val="000000"/>
                </a:solidFill>
                <a:latin typeface="Montserrat Regular" pitchFamily="34" charset="0"/>
              </a:rPr>
              <a:t>IT &amp; BMS juurdepääsuõiguste organiseerimine</a:t>
            </a:r>
            <a:endParaRPr lang="et-EE" sz="1350" dirty="0"/>
          </a:p>
        </p:txBody>
      </p:sp>
      <p:sp>
        <p:nvSpPr>
          <p:cNvPr id="16" name="Text 17">
            <a:extLst>
              <a:ext uri="{FF2B5EF4-FFF2-40B4-BE49-F238E27FC236}">
                <a16:creationId xmlns:a16="http://schemas.microsoft.com/office/drawing/2014/main" id="{79B07357-1FAE-35CC-59B3-63B6DAB0A5AB}"/>
              </a:ext>
            </a:extLst>
          </p:cNvPr>
          <p:cNvSpPr/>
          <p:nvPr/>
        </p:nvSpPr>
        <p:spPr>
          <a:xfrm>
            <a:off x="2632001" y="4280693"/>
            <a:ext cx="1771650" cy="9356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650"/>
              </a:lnSpc>
            </a:pPr>
            <a:r>
              <a:rPr lang="et-EE" sz="1350" b="0" i="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1 </a:t>
            </a:r>
            <a:r>
              <a:rPr lang="et-EE" sz="13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tund</a:t>
            </a:r>
            <a:endParaRPr lang="et-EE" sz="1350" b="0" i="0" dirty="0">
              <a:solidFill>
                <a:srgbClr val="000000"/>
              </a:solidFill>
              <a:latin typeface="Montserrat Regular" pitchFamily="34" charset="0"/>
              <a:ea typeface="Montserrat Regular" pitchFamily="34" charset="-122"/>
              <a:cs typeface="Montserrat Regular" pitchFamily="34" charset="-120"/>
            </a:endParaRPr>
          </a:p>
          <a:p>
            <a:pPr algn="ctr">
              <a:lnSpc>
                <a:spcPts val="1650"/>
              </a:lnSpc>
            </a:pPr>
            <a:endParaRPr lang="et-EE" sz="1350" b="0" i="0" dirty="0">
              <a:solidFill>
                <a:srgbClr val="000000"/>
              </a:solidFill>
              <a:latin typeface="Montserrat Regular" pitchFamily="34" charset="0"/>
              <a:ea typeface="Montserrat Regular" pitchFamily="34" charset="-122"/>
              <a:cs typeface="Montserrat Regular" pitchFamily="34" charset="-120"/>
            </a:endParaRPr>
          </a:p>
          <a:p>
            <a:pPr algn="ctr">
              <a:lnSpc>
                <a:spcPts val="1650"/>
              </a:lnSpc>
            </a:pPr>
            <a:r>
              <a:rPr lang="et-EE" sz="1350" dirty="0">
                <a:solidFill>
                  <a:srgbClr val="000000"/>
                </a:solidFill>
                <a:latin typeface="Montserrat Regular" pitchFamily="34" charset="0"/>
              </a:rPr>
              <a:t>dokumentatsiooni jagamine</a:t>
            </a:r>
            <a:endParaRPr lang="et-EE" sz="1350" dirty="0"/>
          </a:p>
        </p:txBody>
      </p:sp>
      <p:sp>
        <p:nvSpPr>
          <p:cNvPr id="17" name="Text 18">
            <a:extLst>
              <a:ext uri="{FF2B5EF4-FFF2-40B4-BE49-F238E27FC236}">
                <a16:creationId xmlns:a16="http://schemas.microsoft.com/office/drawing/2014/main" id="{58A1023D-3819-BC90-CBD9-89BB1D995EEB}"/>
              </a:ext>
            </a:extLst>
          </p:cNvPr>
          <p:cNvSpPr/>
          <p:nvPr/>
        </p:nvSpPr>
        <p:spPr>
          <a:xfrm>
            <a:off x="4671612" y="4267737"/>
            <a:ext cx="1771650" cy="9432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650"/>
              </a:lnSpc>
            </a:pPr>
            <a:r>
              <a:rPr lang="et-EE" sz="1350" b="0" i="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1 </a:t>
            </a:r>
            <a:r>
              <a:rPr lang="et-EE" sz="13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tund</a:t>
            </a:r>
            <a:br>
              <a:rPr lang="et-EE" sz="1350" b="0" i="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</a:br>
            <a:endParaRPr lang="et-EE" sz="1350" b="0" i="0" dirty="0">
              <a:solidFill>
                <a:srgbClr val="000000"/>
              </a:solidFill>
              <a:latin typeface="Montserrat Regular" pitchFamily="34" charset="0"/>
              <a:ea typeface="Montserrat Regular" pitchFamily="34" charset="-122"/>
              <a:cs typeface="Montserrat Regular" pitchFamily="34" charset="-120"/>
            </a:endParaRPr>
          </a:p>
          <a:p>
            <a:pPr algn="ctr">
              <a:lnSpc>
                <a:spcPts val="1650"/>
              </a:lnSpc>
            </a:pPr>
            <a:r>
              <a:rPr lang="et-EE" sz="1350" dirty="0">
                <a:solidFill>
                  <a:srgbClr val="000000"/>
                </a:solidFill>
                <a:latin typeface="Montserrat Regular" pitchFamily="34" charset="0"/>
              </a:rPr>
              <a:t>esitluse </a:t>
            </a:r>
            <a:br>
              <a:rPr lang="et-EE" sz="1350" dirty="0">
                <a:solidFill>
                  <a:srgbClr val="000000"/>
                </a:solidFill>
                <a:latin typeface="Montserrat Regular" pitchFamily="34" charset="0"/>
              </a:rPr>
            </a:br>
            <a:r>
              <a:rPr lang="et-EE" sz="1350" dirty="0">
                <a:solidFill>
                  <a:srgbClr val="000000"/>
                </a:solidFill>
                <a:latin typeface="Montserrat Regular" pitchFamily="34" charset="0"/>
              </a:rPr>
              <a:t>saamine</a:t>
            </a:r>
            <a:endParaRPr lang="et-EE" sz="1350" dirty="0"/>
          </a:p>
        </p:txBody>
      </p:sp>
      <p:sp>
        <p:nvSpPr>
          <p:cNvPr id="18" name="Text 19">
            <a:extLst>
              <a:ext uri="{FF2B5EF4-FFF2-40B4-BE49-F238E27FC236}">
                <a16:creationId xmlns:a16="http://schemas.microsoft.com/office/drawing/2014/main" id="{C15C02DB-06EF-957D-97A4-B096F176F824}"/>
              </a:ext>
            </a:extLst>
          </p:cNvPr>
          <p:cNvSpPr/>
          <p:nvPr/>
        </p:nvSpPr>
        <p:spPr>
          <a:xfrm>
            <a:off x="2037179" y="6365389"/>
            <a:ext cx="2600325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75"/>
              </a:lnSpc>
            </a:pPr>
            <a:r>
              <a:rPr lang="et-EE" sz="1600" b="0" i="0">
                <a:solidFill>
                  <a:srgbClr val="004F27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Hind: </a:t>
            </a:r>
            <a:br>
              <a:rPr lang="et-EE" sz="1600" b="0" i="0">
                <a:solidFill>
                  <a:srgbClr val="004F27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</a:br>
            <a:r>
              <a:rPr lang="et-EE" sz="1600" b="0" i="0">
                <a:solidFill>
                  <a:srgbClr val="004F27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X€/m²/</a:t>
            </a:r>
            <a:r>
              <a:rPr lang="et-EE" sz="1600">
                <a:solidFill>
                  <a:srgbClr val="004F27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kuus</a:t>
            </a:r>
            <a:endParaRPr lang="et-EE" sz="1600"/>
          </a:p>
        </p:txBody>
      </p:sp>
      <p:sp>
        <p:nvSpPr>
          <p:cNvPr id="19" name="Text 20">
            <a:extLst>
              <a:ext uri="{FF2B5EF4-FFF2-40B4-BE49-F238E27FC236}">
                <a16:creationId xmlns:a16="http://schemas.microsoft.com/office/drawing/2014/main" id="{1327BA65-FAA7-6A17-320E-A781FD6E889F}"/>
              </a:ext>
            </a:extLst>
          </p:cNvPr>
          <p:cNvSpPr/>
          <p:nvPr/>
        </p:nvSpPr>
        <p:spPr>
          <a:xfrm>
            <a:off x="1473200" y="1332748"/>
            <a:ext cx="5335331" cy="3246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ts val="1650"/>
              </a:lnSpc>
            </a:pPr>
            <a:r>
              <a:rPr lang="et-EE" sz="1350" b="0" i="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4 </a:t>
            </a:r>
            <a:r>
              <a:rPr lang="et-EE" sz="135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nädalat</a:t>
            </a:r>
            <a:endParaRPr lang="et-EE" sz="1350" dirty="0"/>
          </a:p>
        </p:txBody>
      </p:sp>
      <p:pic>
        <p:nvPicPr>
          <p:cNvPr id="20" name="Resim 51">
            <a:extLst>
              <a:ext uri="{FF2B5EF4-FFF2-40B4-BE49-F238E27FC236}">
                <a16:creationId xmlns:a16="http://schemas.microsoft.com/office/drawing/2014/main" id="{CDE121CF-5EE9-CD3B-F9CC-AADDE57D8FE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77747" y="1742282"/>
            <a:ext cx="4485473" cy="3535160"/>
          </a:xfrm>
          <a:prstGeom prst="rect">
            <a:avLst/>
          </a:prstGeom>
        </p:spPr>
      </p:pic>
      <p:pic>
        <p:nvPicPr>
          <p:cNvPr id="21" name="Image 17" descr="preencoded.png">
            <a:extLst>
              <a:ext uri="{FF2B5EF4-FFF2-40B4-BE49-F238E27FC236}">
                <a16:creationId xmlns:a16="http://schemas.microsoft.com/office/drawing/2014/main" id="{CB2C43A4-F0C7-7A2A-CE98-17242CFCD651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798316" y="2175889"/>
            <a:ext cx="2647950" cy="2647950"/>
          </a:xfrm>
          <a:prstGeom prst="rect">
            <a:avLst/>
          </a:prstGeom>
        </p:spPr>
      </p:pic>
      <p:pic>
        <p:nvPicPr>
          <p:cNvPr id="22" name="Image 18" descr="preencoded.png">
            <a:extLst>
              <a:ext uri="{FF2B5EF4-FFF2-40B4-BE49-F238E27FC236}">
                <a16:creationId xmlns:a16="http://schemas.microsoft.com/office/drawing/2014/main" id="{1F94BBBF-2AB0-687A-3D0E-7058034157D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8081994" y="1757479"/>
            <a:ext cx="473378" cy="475195"/>
          </a:xfrm>
          <a:prstGeom prst="rect">
            <a:avLst/>
          </a:prstGeom>
        </p:spPr>
      </p:pic>
      <p:pic>
        <p:nvPicPr>
          <p:cNvPr id="23" name="Image 19" descr="preencoded.png">
            <a:extLst>
              <a:ext uri="{FF2B5EF4-FFF2-40B4-BE49-F238E27FC236}">
                <a16:creationId xmlns:a16="http://schemas.microsoft.com/office/drawing/2014/main" id="{975FD30C-0D62-4159-270F-D51FB68FFF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2192672" y="3048249"/>
            <a:ext cx="466725" cy="485775"/>
          </a:xfrm>
          <a:prstGeom prst="rect">
            <a:avLst/>
          </a:prstGeom>
        </p:spPr>
      </p:pic>
      <p:sp>
        <p:nvSpPr>
          <p:cNvPr id="27" name="Text 23">
            <a:extLst>
              <a:ext uri="{FF2B5EF4-FFF2-40B4-BE49-F238E27FC236}">
                <a16:creationId xmlns:a16="http://schemas.microsoft.com/office/drawing/2014/main" id="{D9FE1671-8B28-4B19-BC05-CE85AA736937}"/>
              </a:ext>
            </a:extLst>
          </p:cNvPr>
          <p:cNvSpPr/>
          <p:nvPr/>
        </p:nvSpPr>
        <p:spPr>
          <a:xfrm>
            <a:off x="11789652" y="3641251"/>
            <a:ext cx="1246257" cy="201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ARUANDLUS</a:t>
            </a:r>
            <a:endParaRPr kumimoji="0" lang="et-EE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19">
            <a:extLst>
              <a:ext uri="{FF2B5EF4-FFF2-40B4-BE49-F238E27FC236}">
                <a16:creationId xmlns:a16="http://schemas.microsoft.com/office/drawing/2014/main" id="{82DA38D4-783B-D3B8-9C08-A9DE82B9E726}"/>
              </a:ext>
            </a:extLst>
          </p:cNvPr>
          <p:cNvSpPr/>
          <p:nvPr/>
        </p:nvSpPr>
        <p:spPr>
          <a:xfrm>
            <a:off x="11898449" y="3900071"/>
            <a:ext cx="1055169" cy="9237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350"/>
              </a:lnSpc>
              <a:defRPr/>
            </a:pPr>
            <a:r>
              <a:rPr lang="en-US" sz="1125" dirty="0">
                <a:solidFill>
                  <a:srgbClr val="000000"/>
                </a:solidFill>
                <a:latin typeface="Montserrat Regular" pitchFamily="34" charset="0"/>
              </a:rPr>
              <a:t>X€/m²</a:t>
            </a:r>
          </a:p>
          <a:p>
            <a:pPr algn="ctr">
              <a:lnSpc>
                <a:spcPts val="1350"/>
              </a:lnSpc>
              <a:defRPr/>
            </a:pPr>
            <a:r>
              <a:rPr lang="en-US" sz="1125" dirty="0">
                <a:solidFill>
                  <a:srgbClr val="000000"/>
                </a:solidFill>
                <a:latin typeface="Montserrat Regular" pitchFamily="34" charset="0"/>
              </a:rPr>
              <a:t>ESG</a:t>
            </a:r>
          </a:p>
          <a:p>
            <a:pPr algn="ctr">
              <a:lnSpc>
                <a:spcPts val="1350"/>
              </a:lnSpc>
              <a:defRPr/>
            </a:pPr>
            <a:r>
              <a:rPr lang="en-US" sz="1125" dirty="0">
                <a:solidFill>
                  <a:srgbClr val="000000"/>
                </a:solidFill>
                <a:latin typeface="Montserrat Regular" pitchFamily="34" charset="0"/>
              </a:rPr>
              <a:t>CO2</a:t>
            </a:r>
          </a:p>
          <a:p>
            <a:pPr algn="ctr">
              <a:lnSpc>
                <a:spcPts val="1350"/>
              </a:lnSpc>
              <a:defRPr/>
            </a:pPr>
            <a:r>
              <a:rPr lang="en-US" sz="1125" dirty="0">
                <a:solidFill>
                  <a:srgbClr val="000000"/>
                </a:solidFill>
                <a:latin typeface="Montserrat Regular" pitchFamily="34" charset="0"/>
              </a:rPr>
              <a:t>%, kWh</a:t>
            </a:r>
          </a:p>
          <a:p>
            <a:pPr algn="ctr">
              <a:lnSpc>
                <a:spcPts val="1350"/>
              </a:lnSpc>
              <a:defRPr/>
            </a:pPr>
            <a:r>
              <a:rPr lang="et-EE" sz="1125" dirty="0">
                <a:solidFill>
                  <a:srgbClr val="000000"/>
                </a:solidFill>
                <a:latin typeface="Montserrat Regular" pitchFamily="34" charset="0"/>
              </a:rPr>
              <a:t>Sisekliima</a:t>
            </a:r>
          </a:p>
        </p:txBody>
      </p:sp>
      <p:sp>
        <p:nvSpPr>
          <p:cNvPr id="25" name="Text 21">
            <a:extLst>
              <a:ext uri="{FF2B5EF4-FFF2-40B4-BE49-F238E27FC236}">
                <a16:creationId xmlns:a16="http://schemas.microsoft.com/office/drawing/2014/main" id="{B2A6C66B-62CA-5AB1-8FCB-7EE4B8FEBA2A}"/>
              </a:ext>
            </a:extLst>
          </p:cNvPr>
          <p:cNvSpPr/>
          <p:nvPr/>
        </p:nvSpPr>
        <p:spPr>
          <a:xfrm>
            <a:off x="6774960" y="2096599"/>
            <a:ext cx="1443359" cy="5374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Montserrat Regular"/>
              </a:rPr>
              <a:t>HOONE</a:t>
            </a:r>
            <a:br>
              <a:rPr lang="en-US" sz="1200" dirty="0">
                <a:latin typeface="Montserrat Regular" pitchFamily="34" charset="0"/>
              </a:rPr>
            </a:br>
            <a:r>
              <a:rPr lang="en-US" sz="1200" dirty="0">
                <a:solidFill>
                  <a:srgbClr val="000000"/>
                </a:solidFill>
                <a:latin typeface="Montserrat Regular"/>
              </a:rPr>
              <a:t>DÜNAAMILINE</a:t>
            </a:r>
            <a:endParaRPr lang="en-US" sz="1200" dirty="0">
              <a:latin typeface="Montserrat Regular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Montserrat Regular"/>
              </a:rPr>
              <a:t>ANDMEMUDEL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Image 20" descr="preencoded.png">
            <a:extLst>
              <a:ext uri="{FF2B5EF4-FFF2-40B4-BE49-F238E27FC236}">
                <a16:creationId xmlns:a16="http://schemas.microsoft.com/office/drawing/2014/main" id="{79D69804-002B-6345-2E18-802AF45937D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7762721" y="4376164"/>
            <a:ext cx="485775" cy="495300"/>
          </a:xfrm>
          <a:prstGeom prst="rect">
            <a:avLst/>
          </a:prstGeom>
        </p:spPr>
      </p:pic>
      <p:sp>
        <p:nvSpPr>
          <p:cNvPr id="32" name="Text 22">
            <a:extLst>
              <a:ext uri="{FF2B5EF4-FFF2-40B4-BE49-F238E27FC236}">
                <a16:creationId xmlns:a16="http://schemas.microsoft.com/office/drawing/2014/main" id="{65FC3977-D14F-9726-6B1D-CE670EC85570}"/>
              </a:ext>
            </a:extLst>
          </p:cNvPr>
          <p:cNvSpPr/>
          <p:nvPr/>
        </p:nvSpPr>
        <p:spPr>
          <a:xfrm>
            <a:off x="7377813" y="4939869"/>
            <a:ext cx="1255589" cy="671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F27"/>
                </a:solidFill>
                <a:effectLst/>
                <a:uLnTx/>
                <a:uFillTx/>
                <a:latin typeface="Montserrat SemiBold" panose="00000700000000000000" pitchFamily="2" charset="0"/>
                <a:ea typeface="Montserrat Regular" pitchFamily="34" charset="-122"/>
                <a:cs typeface="Montserrat Regular" pitchFamily="34" charset="-120"/>
              </a:rPr>
              <a:t>PROAKTIIVNE</a:t>
            </a:r>
            <a:endParaRPr lang="en-US" sz="2000" dirty="0">
              <a:solidFill>
                <a:srgbClr val="004F27"/>
              </a:solidFill>
            </a:endParaRPr>
          </a:p>
          <a:p>
            <a:pPr algn="ctr">
              <a:lnSpc>
                <a:spcPts val="1350"/>
              </a:lnSpc>
              <a:defRPr/>
            </a:pPr>
            <a:r>
              <a:rPr lang="en-US" sz="1200" dirty="0">
                <a:solidFill>
                  <a:srgbClr val="004F27"/>
                </a:solidFill>
                <a:latin typeface="Montserrat SemiBold"/>
                <a:ea typeface="Montserrat Regular" pitchFamily="34" charset="-122"/>
                <a:cs typeface="Montserrat Regular" pitchFamily="34" charset="-120"/>
              </a:rPr>
              <a:t>HOONE</a:t>
            </a:r>
          </a:p>
          <a:p>
            <a:pPr marL="0" marR="0" lvl="0" indent="0" algn="ctr" defTabSz="914400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4F27"/>
                </a:solidFill>
                <a:latin typeface="Montserrat SemiBold"/>
              </a:rPr>
              <a:t>JUHTIMINE</a:t>
            </a:r>
            <a:endParaRPr lang="en-US" sz="1200" b="0" i="0" u="none" strike="noStrike" kern="1200" cap="none" spc="0" normalizeH="0" baseline="0" noProof="0" dirty="0">
              <a:ln>
                <a:noFill/>
              </a:ln>
              <a:solidFill>
                <a:srgbClr val="004F27"/>
              </a:solidFill>
              <a:effectLst/>
              <a:uLnTx/>
              <a:uFillTx/>
              <a:latin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550862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circle, font&#10;&#10;Description automatically generated">
            <a:extLst>
              <a:ext uri="{FF2B5EF4-FFF2-40B4-BE49-F238E27FC236}">
                <a16:creationId xmlns:a16="http://schemas.microsoft.com/office/drawing/2014/main" id="{C9ABDEB8-F3E3-E518-3773-73BE5BFC7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"/>
            <a:ext cx="13125450" cy="7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68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325" y="24096"/>
            <a:ext cx="13004800" cy="4633786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325" y="33621"/>
            <a:ext cx="13004800" cy="2916171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0325" y="2591169"/>
            <a:ext cx="3265356" cy="4690411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0325" y="33622"/>
            <a:ext cx="1547741" cy="116080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865093" y="3769997"/>
            <a:ext cx="627767" cy="283123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911911" y="3303737"/>
            <a:ext cx="627767" cy="748391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397598" y="3506602"/>
            <a:ext cx="216139" cy="21614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9393959" y="3865225"/>
            <a:ext cx="216139" cy="21614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6430600" y="4063411"/>
            <a:ext cx="2585860" cy="18119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2933111" y="5957049"/>
            <a:ext cx="1660991" cy="477675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3039490" y="5115692"/>
            <a:ext cx="1807081" cy="57053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2542373" y="1637988"/>
            <a:ext cx="640403" cy="603278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5156546" y="1637987"/>
            <a:ext cx="683290" cy="681045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8214278" y="1732362"/>
            <a:ext cx="497207" cy="539280"/>
          </a:xfrm>
          <a:prstGeom prst="rect">
            <a:avLst/>
          </a:prstGeom>
        </p:spPr>
      </p:pic>
      <p:sp>
        <p:nvSpPr>
          <p:cNvPr id="21" name="Text 1"/>
          <p:cNvSpPr/>
          <p:nvPr/>
        </p:nvSpPr>
        <p:spPr>
          <a:xfrm>
            <a:off x="6874665" y="3000154"/>
            <a:ext cx="697513" cy="283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906040">
              <a:lnSpc>
                <a:spcPts val="2229"/>
              </a:lnSpc>
            </a:pPr>
            <a:r>
              <a:rPr lang="en-US" sz="1848" b="1">
                <a:solidFill>
                  <a:srgbClr val="70AD47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97t</a:t>
            </a:r>
            <a:endParaRPr lang="en-US" sz="1848" b="1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22" name="Text 2"/>
          <p:cNvSpPr/>
          <p:nvPr/>
        </p:nvSpPr>
        <p:spPr>
          <a:xfrm>
            <a:off x="7806197" y="3506373"/>
            <a:ext cx="745558" cy="283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906040">
              <a:lnSpc>
                <a:spcPts val="2229"/>
              </a:lnSpc>
            </a:pPr>
            <a:r>
              <a:rPr lang="en-US" sz="1848" b="1">
                <a:solidFill>
                  <a:srgbClr val="70AD47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27t</a:t>
            </a:r>
            <a:endParaRPr lang="en-US" sz="1848" b="1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23" name="Text 3"/>
          <p:cNvSpPr/>
          <p:nvPr/>
        </p:nvSpPr>
        <p:spPr>
          <a:xfrm>
            <a:off x="4599737" y="3393352"/>
            <a:ext cx="1240098" cy="4529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06040">
              <a:lnSpc>
                <a:spcPts val="3567"/>
              </a:lnSpc>
            </a:pPr>
            <a:r>
              <a:rPr lang="en-US" sz="2378">
                <a:solidFill>
                  <a:srgbClr val="70AD47"/>
                </a:solidFill>
                <a:latin typeface="Montserrat Bold" panose="00000800000000000000" pitchFamily="2" charset="0"/>
                <a:ea typeface="Inter Regular" pitchFamily="34" charset="-122"/>
                <a:cs typeface="Inter Regular" pitchFamily="34" charset="-120"/>
              </a:rPr>
              <a:t>124t</a:t>
            </a:r>
            <a:endParaRPr lang="en-US" sz="2378">
              <a:solidFill>
                <a:srgbClr val="70AD47"/>
              </a:solidFill>
              <a:latin typeface="Montserrat Bold" panose="00000800000000000000" pitchFamily="2" charset="0"/>
            </a:endParaRPr>
          </a:p>
        </p:txBody>
      </p:sp>
      <p:sp>
        <p:nvSpPr>
          <p:cNvPr id="24" name="Text 4"/>
          <p:cNvSpPr/>
          <p:nvPr/>
        </p:nvSpPr>
        <p:spPr>
          <a:xfrm>
            <a:off x="3182776" y="3562236"/>
            <a:ext cx="935650" cy="255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06040">
              <a:lnSpc>
                <a:spcPts val="1784"/>
              </a:lnSpc>
            </a:pPr>
            <a:r>
              <a:rPr lang="en-US" sz="1436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reduction</a:t>
            </a:r>
            <a:endParaRPr lang="en-US" sz="1436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Text 5"/>
          <p:cNvSpPr/>
          <p:nvPr/>
        </p:nvSpPr>
        <p:spPr>
          <a:xfrm>
            <a:off x="2495187" y="3263203"/>
            <a:ext cx="1670428" cy="273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06040">
              <a:lnSpc>
                <a:spcPts val="2155"/>
              </a:lnSpc>
            </a:pPr>
            <a:r>
              <a:rPr lang="en-US" sz="1784">
                <a:solidFill>
                  <a:srgbClr val="000000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CO₂ footprint</a:t>
            </a:r>
            <a:endParaRPr lang="en-US" sz="1784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Text 6"/>
          <p:cNvSpPr/>
          <p:nvPr/>
        </p:nvSpPr>
        <p:spPr>
          <a:xfrm>
            <a:off x="9677083" y="3511529"/>
            <a:ext cx="934307" cy="226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06040">
              <a:lnSpc>
                <a:spcPts val="1784"/>
              </a:lnSpc>
            </a:pPr>
            <a:r>
              <a:rPr lang="en-US" sz="1478">
                <a:solidFill>
                  <a:srgbClr val="4F4F4F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electricity</a:t>
            </a:r>
            <a:endParaRPr lang="en-US" sz="147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Text 7"/>
          <p:cNvSpPr/>
          <p:nvPr/>
        </p:nvSpPr>
        <p:spPr>
          <a:xfrm>
            <a:off x="9677082" y="3870152"/>
            <a:ext cx="754995" cy="226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06040">
              <a:lnSpc>
                <a:spcPts val="1784"/>
              </a:lnSpc>
            </a:pPr>
            <a:r>
              <a:rPr lang="en-US" sz="1478">
                <a:solidFill>
                  <a:srgbClr val="4F4F4F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heating</a:t>
            </a:r>
            <a:endParaRPr lang="en-US" sz="147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Text 9"/>
          <p:cNvSpPr/>
          <p:nvPr/>
        </p:nvSpPr>
        <p:spPr>
          <a:xfrm>
            <a:off x="2349037" y="4571179"/>
            <a:ext cx="1925238" cy="273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06040">
              <a:lnSpc>
                <a:spcPts val="2155"/>
              </a:lnSpc>
            </a:pPr>
            <a:r>
              <a:rPr lang="en-US" sz="1784" dirty="0">
                <a:solidFill>
                  <a:srgbClr val="000000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Climate comfort</a:t>
            </a:r>
            <a:endParaRPr lang="en-US" sz="1784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Text 18"/>
          <p:cNvSpPr/>
          <p:nvPr/>
        </p:nvSpPr>
        <p:spPr>
          <a:xfrm>
            <a:off x="3499356" y="5934959"/>
            <a:ext cx="773871" cy="1793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06040">
              <a:lnSpc>
                <a:spcPts val="1412"/>
              </a:lnSpc>
            </a:pPr>
            <a:r>
              <a:rPr lang="en-US" sz="1160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Air quality</a:t>
            </a:r>
            <a:endParaRPr lang="en-US" sz="116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Text 19"/>
          <p:cNvSpPr/>
          <p:nvPr/>
        </p:nvSpPr>
        <p:spPr>
          <a:xfrm>
            <a:off x="3499356" y="6151600"/>
            <a:ext cx="707808" cy="283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06040">
              <a:lnSpc>
                <a:spcPts val="2229"/>
              </a:lnSpc>
            </a:pPr>
            <a:r>
              <a:rPr lang="en-US" sz="1856">
                <a:solidFill>
                  <a:srgbClr val="404040"/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100%</a:t>
            </a:r>
            <a:endParaRPr lang="en-US" sz="1856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Text 20"/>
          <p:cNvSpPr/>
          <p:nvPr/>
        </p:nvSpPr>
        <p:spPr>
          <a:xfrm>
            <a:off x="4317279" y="6211860"/>
            <a:ext cx="821058" cy="132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06040">
              <a:lnSpc>
                <a:spcPts val="1040"/>
              </a:lnSpc>
            </a:pPr>
            <a:r>
              <a:rPr lang="en-US" sz="991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461 PPM</a:t>
            </a:r>
            <a:endParaRPr lang="en-US" sz="99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Text 21"/>
          <p:cNvSpPr/>
          <p:nvPr/>
        </p:nvSpPr>
        <p:spPr>
          <a:xfrm>
            <a:off x="3350926" y="5093601"/>
            <a:ext cx="1481679" cy="1793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06040">
              <a:lnSpc>
                <a:spcPts val="1412"/>
              </a:lnSpc>
            </a:pPr>
            <a:r>
              <a:rPr lang="en-US" sz="116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Indoor temperature</a:t>
            </a:r>
            <a:endParaRPr lang="en-US" sz="116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Text 22"/>
          <p:cNvSpPr/>
          <p:nvPr/>
        </p:nvSpPr>
        <p:spPr>
          <a:xfrm>
            <a:off x="3379237" y="5369743"/>
            <a:ext cx="320874" cy="2154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06040">
              <a:lnSpc>
                <a:spcPts val="1040"/>
              </a:lnSpc>
            </a:pPr>
            <a:r>
              <a:rPr lang="en-US" sz="839">
                <a:solidFill>
                  <a:srgbClr val="000000"/>
                </a:solidFill>
                <a:latin typeface="Montserrat Regular" pitchFamily="34" charset="0"/>
              </a:rPr>
              <a:t>21.4	</a:t>
            </a:r>
            <a:endParaRPr lang="en-US" sz="83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Text 23"/>
          <p:cNvSpPr/>
          <p:nvPr/>
        </p:nvSpPr>
        <p:spPr>
          <a:xfrm>
            <a:off x="3379238" y="5481378"/>
            <a:ext cx="198187" cy="1038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06040">
              <a:lnSpc>
                <a:spcPts val="817"/>
              </a:lnSpc>
            </a:pPr>
            <a:r>
              <a:rPr lang="en-US" sz="672">
                <a:solidFill>
                  <a:srgbClr val="4F4F4F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MIN</a:t>
            </a:r>
            <a:endParaRPr lang="en-US" sz="672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Text 24"/>
          <p:cNvSpPr/>
          <p:nvPr/>
        </p:nvSpPr>
        <p:spPr>
          <a:xfrm>
            <a:off x="4011547" y="5582411"/>
            <a:ext cx="207623" cy="1038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06040">
              <a:lnSpc>
                <a:spcPts val="817"/>
              </a:lnSpc>
            </a:pPr>
            <a:r>
              <a:rPr lang="en-US" sz="672">
                <a:solidFill>
                  <a:srgbClr val="4F4F4F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AVG</a:t>
            </a:r>
            <a:endParaRPr lang="en-US" sz="672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Text 25"/>
          <p:cNvSpPr/>
          <p:nvPr/>
        </p:nvSpPr>
        <p:spPr>
          <a:xfrm>
            <a:off x="4549482" y="5457666"/>
            <a:ext cx="217061" cy="1038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06040">
              <a:lnSpc>
                <a:spcPts val="817"/>
              </a:lnSpc>
            </a:pPr>
            <a:r>
              <a:rPr lang="en-US" sz="672">
                <a:solidFill>
                  <a:srgbClr val="4F4F4F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MAX</a:t>
            </a:r>
            <a:endParaRPr lang="en-US" sz="672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Text 26"/>
          <p:cNvSpPr/>
          <p:nvPr/>
        </p:nvSpPr>
        <p:spPr>
          <a:xfrm>
            <a:off x="4549481" y="5346032"/>
            <a:ext cx="235936" cy="132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06040">
              <a:lnSpc>
                <a:spcPts val="1040"/>
              </a:lnSpc>
            </a:pPr>
            <a:r>
              <a:rPr lang="en-US" sz="839" dirty="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24.9</a:t>
            </a:r>
            <a:endParaRPr lang="en-US" sz="83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Text 27"/>
          <p:cNvSpPr/>
          <p:nvPr/>
        </p:nvSpPr>
        <p:spPr>
          <a:xfrm>
            <a:off x="3718986" y="5319228"/>
            <a:ext cx="509622" cy="283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06040">
              <a:lnSpc>
                <a:spcPts val="2229"/>
              </a:lnSpc>
            </a:pPr>
            <a:r>
              <a:rPr lang="en-US" sz="1856">
                <a:solidFill>
                  <a:srgbClr val="404040"/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23.1</a:t>
            </a:r>
            <a:endParaRPr lang="en-US" sz="1856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Text 28"/>
          <p:cNvSpPr/>
          <p:nvPr/>
        </p:nvSpPr>
        <p:spPr>
          <a:xfrm>
            <a:off x="4200295" y="5338963"/>
            <a:ext cx="103812" cy="169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06040">
              <a:lnSpc>
                <a:spcPts val="1338"/>
              </a:lnSpc>
            </a:pPr>
            <a:r>
              <a:rPr lang="en-US" sz="1082">
                <a:solidFill>
                  <a:srgbClr val="404040"/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o</a:t>
            </a:r>
            <a:endParaRPr lang="en-US" sz="1082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Text 29"/>
          <p:cNvSpPr/>
          <p:nvPr/>
        </p:nvSpPr>
        <p:spPr>
          <a:xfrm>
            <a:off x="4275795" y="5319228"/>
            <a:ext cx="198187" cy="283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06040">
              <a:lnSpc>
                <a:spcPts val="2229"/>
              </a:lnSpc>
            </a:pPr>
            <a:r>
              <a:rPr lang="en-US" sz="1856">
                <a:solidFill>
                  <a:srgbClr val="404040"/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C</a:t>
            </a:r>
            <a:endParaRPr lang="en-US" sz="1856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Text 30"/>
          <p:cNvSpPr/>
          <p:nvPr/>
        </p:nvSpPr>
        <p:spPr>
          <a:xfrm>
            <a:off x="3589930" y="2080870"/>
            <a:ext cx="1358991" cy="481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906040">
              <a:lnSpc>
                <a:spcPts val="1858"/>
              </a:lnSpc>
            </a:pPr>
            <a:r>
              <a:rPr lang="en-US" sz="1553" dirty="0">
                <a:solidFill>
                  <a:srgbClr val="212121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3.08 €/m2/a</a:t>
            </a:r>
          </a:p>
          <a:p>
            <a:pPr algn="ctr" defTabSz="906040">
              <a:lnSpc>
                <a:spcPts val="1858"/>
              </a:lnSpc>
            </a:pPr>
            <a:r>
              <a:rPr lang="en-US" sz="1553" dirty="0">
                <a:solidFill>
                  <a:srgbClr val="212121"/>
                </a:solidFill>
                <a:latin typeface="Montserrat Regular" pitchFamily="34" charset="0"/>
              </a:rPr>
              <a:t>16 kWh/m2/a</a:t>
            </a:r>
          </a:p>
        </p:txBody>
      </p:sp>
      <p:sp>
        <p:nvSpPr>
          <p:cNvPr id="51" name="Text 31"/>
          <p:cNvSpPr/>
          <p:nvPr/>
        </p:nvSpPr>
        <p:spPr>
          <a:xfrm>
            <a:off x="6377769" y="2080869"/>
            <a:ext cx="1358991" cy="528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906040">
              <a:lnSpc>
                <a:spcPts val="1858"/>
              </a:lnSpc>
            </a:pPr>
            <a:r>
              <a:rPr lang="en-US" sz="1553" dirty="0">
                <a:solidFill>
                  <a:srgbClr val="212121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2.19 €/m2/a</a:t>
            </a:r>
          </a:p>
          <a:p>
            <a:pPr algn="ctr" defTabSz="906040">
              <a:lnSpc>
                <a:spcPts val="1858"/>
              </a:lnSpc>
            </a:pPr>
            <a:r>
              <a:rPr lang="en-US" sz="1553" dirty="0">
                <a:solidFill>
                  <a:srgbClr val="212121"/>
                </a:solidFill>
                <a:latin typeface="Montserrat Regular" pitchFamily="34" charset="0"/>
              </a:rPr>
              <a:t>9 kWh/m2/a</a:t>
            </a:r>
          </a:p>
          <a:p>
            <a:pPr algn="ctr" defTabSz="906040">
              <a:lnSpc>
                <a:spcPts val="1858"/>
              </a:lnSpc>
            </a:pPr>
            <a:endParaRPr lang="en-US" sz="155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Text 32"/>
          <p:cNvSpPr/>
          <p:nvPr/>
        </p:nvSpPr>
        <p:spPr>
          <a:xfrm>
            <a:off x="9180691" y="2080871"/>
            <a:ext cx="1430699" cy="470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906040">
              <a:lnSpc>
                <a:spcPts val="1858"/>
              </a:lnSpc>
            </a:pPr>
            <a:r>
              <a:rPr lang="en-US" sz="1553" dirty="0">
                <a:solidFill>
                  <a:srgbClr val="212121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0.89 €/m2/a</a:t>
            </a:r>
          </a:p>
          <a:p>
            <a:pPr algn="ctr" defTabSz="906040">
              <a:lnSpc>
                <a:spcPts val="1858"/>
              </a:lnSpc>
            </a:pPr>
            <a:r>
              <a:rPr lang="en-US" sz="1553" dirty="0">
                <a:solidFill>
                  <a:srgbClr val="212121"/>
                </a:solidFill>
                <a:latin typeface="Montserrat Regular" pitchFamily="34" charset="0"/>
              </a:rPr>
              <a:t>7 kWh/m2/a</a:t>
            </a:r>
          </a:p>
        </p:txBody>
      </p:sp>
      <p:sp>
        <p:nvSpPr>
          <p:cNvPr id="53" name="Text 33"/>
          <p:cNvSpPr/>
          <p:nvPr/>
        </p:nvSpPr>
        <p:spPr>
          <a:xfrm>
            <a:off x="3457806" y="1751088"/>
            <a:ext cx="1632678" cy="2925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906040">
              <a:lnSpc>
                <a:spcPts val="2304"/>
              </a:lnSpc>
            </a:pPr>
            <a:r>
              <a:rPr lang="en-US" sz="1982" b="1">
                <a:solidFill>
                  <a:srgbClr val="000000"/>
                </a:solidFill>
                <a:latin typeface="Montserrat Bold" pitchFamily="34" charset="0"/>
                <a:ea typeface="Montserrat Medium" pitchFamily="34" charset="-122"/>
                <a:cs typeface="Montserrat Medium" pitchFamily="34" charset="-120"/>
              </a:rPr>
              <a:t>60 </a:t>
            </a:r>
            <a:r>
              <a:rPr lang="en-US" sz="1982" b="1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279 </a:t>
            </a:r>
            <a:r>
              <a:rPr lang="en-US" sz="1889">
                <a:solidFill>
                  <a:srgbClr val="212121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EUR</a:t>
            </a:r>
            <a:endParaRPr lang="en-US" sz="188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4" name="Text 34"/>
          <p:cNvSpPr/>
          <p:nvPr/>
        </p:nvSpPr>
        <p:spPr>
          <a:xfrm>
            <a:off x="6213540" y="1751088"/>
            <a:ext cx="1557179" cy="2925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906040">
              <a:lnSpc>
                <a:spcPts val="2304"/>
              </a:lnSpc>
            </a:pPr>
            <a:r>
              <a:rPr lang="en-US" sz="1889" b="1">
                <a:solidFill>
                  <a:srgbClr val="212121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17 281 </a:t>
            </a:r>
            <a:r>
              <a:rPr lang="en-US" sz="1889">
                <a:solidFill>
                  <a:srgbClr val="212121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EUR</a:t>
            </a:r>
            <a:endParaRPr lang="en-US" sz="188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5" name="Text 35"/>
          <p:cNvSpPr/>
          <p:nvPr/>
        </p:nvSpPr>
        <p:spPr>
          <a:xfrm>
            <a:off x="9054211" y="1751088"/>
            <a:ext cx="1481679" cy="2925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906040">
              <a:lnSpc>
                <a:spcPts val="2304"/>
              </a:lnSpc>
            </a:pPr>
            <a:r>
              <a:rPr lang="en-US" sz="1889" b="1">
                <a:solidFill>
                  <a:srgbClr val="212121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42 998 </a:t>
            </a:r>
            <a:r>
              <a:rPr lang="en-US" sz="1889">
                <a:solidFill>
                  <a:srgbClr val="212121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EUR</a:t>
            </a:r>
            <a:endParaRPr lang="en-US" sz="188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6" name="Text 36"/>
          <p:cNvSpPr/>
          <p:nvPr/>
        </p:nvSpPr>
        <p:spPr>
          <a:xfrm>
            <a:off x="3523868" y="1515152"/>
            <a:ext cx="1283492" cy="235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906040">
              <a:lnSpc>
                <a:spcPts val="1858"/>
              </a:lnSpc>
            </a:pPr>
            <a:r>
              <a:rPr lang="en-US" sz="1553">
                <a:solidFill>
                  <a:srgbClr val="5C5C5C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Total savings</a:t>
            </a:r>
            <a:endParaRPr lang="en-US" sz="155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7" name="Text 37"/>
          <p:cNvSpPr/>
          <p:nvPr/>
        </p:nvSpPr>
        <p:spPr>
          <a:xfrm>
            <a:off x="6109729" y="1515152"/>
            <a:ext cx="1783677" cy="235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906040">
              <a:lnSpc>
                <a:spcPts val="1858"/>
              </a:lnSpc>
            </a:pPr>
            <a:r>
              <a:rPr lang="en-US" sz="1553">
                <a:solidFill>
                  <a:srgbClr val="5C5C5C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Electricity savings</a:t>
            </a:r>
            <a:endParaRPr lang="en-US" sz="155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8" name="Text 38"/>
          <p:cNvSpPr/>
          <p:nvPr/>
        </p:nvSpPr>
        <p:spPr>
          <a:xfrm>
            <a:off x="8997586" y="1515152"/>
            <a:ext cx="1604366" cy="235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906040">
              <a:lnSpc>
                <a:spcPts val="1858"/>
              </a:lnSpc>
            </a:pPr>
            <a:r>
              <a:rPr lang="en-US" sz="1553">
                <a:solidFill>
                  <a:srgbClr val="5C5C5C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Heating savings</a:t>
            </a:r>
            <a:endParaRPr lang="en-US" sz="155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0" name="Text 40"/>
          <p:cNvSpPr/>
          <p:nvPr/>
        </p:nvSpPr>
        <p:spPr>
          <a:xfrm>
            <a:off x="381198" y="6790833"/>
            <a:ext cx="150999" cy="226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06040">
              <a:lnSpc>
                <a:spcPts val="1784"/>
              </a:lnSpc>
            </a:pPr>
            <a:endParaRPr lang="en-US" sz="1486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4" name="Text 24">
            <a:extLst>
              <a:ext uri="{FF2B5EF4-FFF2-40B4-BE49-F238E27FC236}">
                <a16:creationId xmlns:a16="http://schemas.microsoft.com/office/drawing/2014/main" id="{B4849FB0-1669-2186-E3EA-DEC043C2ED08}"/>
              </a:ext>
            </a:extLst>
          </p:cNvPr>
          <p:cNvSpPr/>
          <p:nvPr/>
        </p:nvSpPr>
        <p:spPr>
          <a:xfrm>
            <a:off x="4469423" y="6351344"/>
            <a:ext cx="207623" cy="1038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06040">
              <a:lnSpc>
                <a:spcPts val="817"/>
              </a:lnSpc>
            </a:pPr>
            <a:r>
              <a:rPr lang="en-US" sz="672">
                <a:solidFill>
                  <a:srgbClr val="4F4F4F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AVG</a:t>
            </a:r>
            <a:endParaRPr lang="en-US" sz="672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Image 3" descr="preencoded.png">
            <a:extLst>
              <a:ext uri="{FF2B5EF4-FFF2-40B4-BE49-F238E27FC236}">
                <a16:creationId xmlns:a16="http://schemas.microsoft.com/office/drawing/2014/main" id="{8FA50A79-4437-6FC6-13D2-7FFCCF44A80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1457068" y="1194427"/>
            <a:ext cx="3888227" cy="9438"/>
          </a:xfrm>
          <a:prstGeom prst="rect">
            <a:avLst/>
          </a:prstGeom>
        </p:spPr>
      </p:pic>
      <p:sp>
        <p:nvSpPr>
          <p:cNvPr id="12" name="Text 0">
            <a:extLst>
              <a:ext uri="{FF2B5EF4-FFF2-40B4-BE49-F238E27FC236}">
                <a16:creationId xmlns:a16="http://schemas.microsoft.com/office/drawing/2014/main" id="{55875763-7FE0-7985-61D8-25FFF43A9DB4}"/>
              </a:ext>
            </a:extLst>
          </p:cNvPr>
          <p:cNvSpPr/>
          <p:nvPr/>
        </p:nvSpPr>
        <p:spPr>
          <a:xfrm>
            <a:off x="1655254" y="431116"/>
            <a:ext cx="8852324" cy="8420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06040">
              <a:lnSpc>
                <a:spcPts val="2527"/>
              </a:lnSpc>
            </a:pPr>
            <a:r>
              <a:rPr lang="en-US" sz="2824" dirty="0">
                <a:solidFill>
                  <a:srgbClr val="000000"/>
                </a:solidFill>
                <a:latin typeface="Montserrat Medium" pitchFamily="34" charset="0"/>
              </a:rPr>
              <a:t>ESG </a:t>
            </a:r>
            <a:r>
              <a:rPr lang="en-US" sz="2824" dirty="0" err="1">
                <a:solidFill>
                  <a:srgbClr val="000000"/>
                </a:solidFill>
                <a:latin typeface="Montserrat Medium" pitchFamily="34" charset="0"/>
              </a:rPr>
              <a:t>raporti</a:t>
            </a:r>
            <a:r>
              <a:rPr lang="en-US" sz="2824" dirty="0">
                <a:solidFill>
                  <a:srgbClr val="000000"/>
                </a:solidFill>
                <a:latin typeface="Montserrat Medium" pitchFamily="34" charset="0"/>
              </a:rPr>
              <a:t> </a:t>
            </a:r>
            <a:r>
              <a:rPr lang="en-US" sz="2824" dirty="0" err="1">
                <a:solidFill>
                  <a:srgbClr val="000000"/>
                </a:solidFill>
                <a:latin typeface="Montserrat Medium" pitchFamily="34" charset="0"/>
              </a:rPr>
              <a:t>näide</a:t>
            </a:r>
            <a:endParaRPr lang="en-US" sz="2824" dirty="0">
              <a:solidFill>
                <a:srgbClr val="000000"/>
              </a:solidFill>
              <a:latin typeface="Montserrat Medium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BEE9EB3-F11E-6D53-E79A-CB4378226E33}"/>
              </a:ext>
            </a:extLst>
          </p:cNvPr>
          <p:cNvGrpSpPr/>
          <p:nvPr/>
        </p:nvGrpSpPr>
        <p:grpSpPr>
          <a:xfrm>
            <a:off x="11677821" y="373369"/>
            <a:ext cx="1019244" cy="684214"/>
            <a:chOff x="11725275" y="342900"/>
            <a:chExt cx="1028700" cy="690562"/>
          </a:xfrm>
        </p:grpSpPr>
        <p:pic>
          <p:nvPicPr>
            <p:cNvPr id="30" name="Image 47" descr="preencoded.png">
              <a:extLst>
                <a:ext uri="{FF2B5EF4-FFF2-40B4-BE49-F238E27FC236}">
                  <a16:creationId xmlns:a16="http://schemas.microsoft.com/office/drawing/2014/main" id="{F0ADDDAA-AB50-34DA-A865-95B649C42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rcRect/>
            <a:stretch/>
          </p:blipFill>
          <p:spPr>
            <a:xfrm>
              <a:off x="11725275" y="342900"/>
              <a:ext cx="1028700" cy="533400"/>
            </a:xfrm>
            <a:prstGeom prst="rect">
              <a:avLst/>
            </a:prstGeom>
          </p:spPr>
        </p:pic>
        <p:sp>
          <p:nvSpPr>
            <p:cNvPr id="31" name="Text 12">
              <a:extLst>
                <a:ext uri="{FF2B5EF4-FFF2-40B4-BE49-F238E27FC236}">
                  <a16:creationId xmlns:a16="http://schemas.microsoft.com/office/drawing/2014/main" id="{CCF0A180-2BFC-9337-7545-4B88ADD39FF2}"/>
                </a:ext>
              </a:extLst>
            </p:cNvPr>
            <p:cNvSpPr/>
            <p:nvPr/>
          </p:nvSpPr>
          <p:spPr>
            <a:xfrm>
              <a:off x="11821319" y="738187"/>
              <a:ext cx="836612" cy="29527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 defTabSz="906040">
                <a:lnSpc>
                  <a:spcPts val="2304"/>
                </a:lnSpc>
              </a:pPr>
              <a:r>
                <a:rPr lang="en-US" sz="991">
                  <a:solidFill>
                    <a:srgbClr val="004F27"/>
                  </a:solidFill>
                  <a:latin typeface="Montserrat Regular" pitchFamily="34" charset="0"/>
                  <a:ea typeface="Montserrat Regular" pitchFamily="34" charset="-122"/>
                  <a:cs typeface="Montserrat Regular" pitchFamily="34" charset="-120"/>
                </a:rPr>
                <a:t>COMPLIANT</a:t>
              </a:r>
              <a:endParaRPr lang="en-US" sz="892">
                <a:solidFill>
                  <a:srgbClr val="004F27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endParaRPr>
            </a:p>
          </p:txBody>
        </p:sp>
      </p:grpSp>
      <p:sp>
        <p:nvSpPr>
          <p:cNvPr id="32" name="Text 4">
            <a:extLst>
              <a:ext uri="{FF2B5EF4-FFF2-40B4-BE49-F238E27FC236}">
                <a16:creationId xmlns:a16="http://schemas.microsoft.com/office/drawing/2014/main" id="{0CB6CE33-1E89-BFD1-A20F-2AD83CD11DA1}"/>
              </a:ext>
            </a:extLst>
          </p:cNvPr>
          <p:cNvSpPr/>
          <p:nvPr/>
        </p:nvSpPr>
        <p:spPr>
          <a:xfrm>
            <a:off x="3194216" y="3886162"/>
            <a:ext cx="1065328" cy="255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06040">
              <a:lnSpc>
                <a:spcPts val="1784"/>
              </a:lnSpc>
            </a:pPr>
            <a:r>
              <a:rPr lang="en-US" sz="1436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consumed</a:t>
            </a:r>
            <a:endParaRPr lang="en-US" sz="1436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Text 3">
            <a:extLst>
              <a:ext uri="{FF2B5EF4-FFF2-40B4-BE49-F238E27FC236}">
                <a16:creationId xmlns:a16="http://schemas.microsoft.com/office/drawing/2014/main" id="{9B914A51-6C36-02D4-4E96-C0FBB8BF40CB}"/>
              </a:ext>
            </a:extLst>
          </p:cNvPr>
          <p:cNvSpPr/>
          <p:nvPr/>
        </p:nvSpPr>
        <p:spPr>
          <a:xfrm>
            <a:off x="4599735" y="3727480"/>
            <a:ext cx="1372973" cy="4529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06040">
              <a:lnSpc>
                <a:spcPts val="3567"/>
              </a:lnSpc>
            </a:pPr>
            <a:r>
              <a:rPr lang="en-US" sz="1982">
                <a:solidFill>
                  <a:srgbClr val="000000"/>
                </a:solidFill>
                <a:latin typeface="Montserrat" panose="00000500000000000000" pitchFamily="2" charset="0"/>
                <a:ea typeface="Inter Regular" pitchFamily="34" charset="-122"/>
                <a:cs typeface="Inter Regular" pitchFamily="34" charset="-120"/>
              </a:rPr>
              <a:t>519t</a:t>
            </a:r>
            <a:endParaRPr lang="en-US" sz="1982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619A464-AB2F-5A94-815A-B0F16D175D3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911911" y="4494795"/>
            <a:ext cx="3898209" cy="2293619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70039A72-701B-E3EF-AC97-625511E086BE}"/>
              </a:ext>
            </a:extLst>
          </p:cNvPr>
          <p:cNvSpPr txBox="1"/>
          <p:nvPr/>
        </p:nvSpPr>
        <p:spPr>
          <a:xfrm>
            <a:off x="7620476" y="5823059"/>
            <a:ext cx="2867470" cy="366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06040"/>
            <a:r>
              <a:rPr lang="en-US" sz="1784">
                <a:solidFill>
                  <a:prstClr val="black"/>
                </a:solidFill>
                <a:latin typeface="Calibri" panose="020F0502020204030204"/>
              </a:rPr>
              <a:t>(December 2022)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8EFD24-D2C1-B94B-FFF0-6A26305B7EFA}"/>
              </a:ext>
            </a:extLst>
          </p:cNvPr>
          <p:cNvSpPr txBox="1"/>
          <p:nvPr/>
        </p:nvSpPr>
        <p:spPr>
          <a:xfrm>
            <a:off x="5941028" y="6548790"/>
            <a:ext cx="5831955" cy="4806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0599" tIns="45300" rIns="90599" bIns="453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06040"/>
            <a:endParaRPr lang="en-US" sz="843" dirty="0">
              <a:solidFill>
                <a:prstClr val="black"/>
              </a:solidFill>
              <a:latin typeface="Montserrat Regular" panose="00000500000000000000" pitchFamily="2" charset="0"/>
              <a:cs typeface="Calibri"/>
            </a:endParaRPr>
          </a:p>
          <a:p>
            <a:pPr defTabSz="906040"/>
            <a:r>
              <a:rPr lang="en-US" sz="843" dirty="0">
                <a:solidFill>
                  <a:prstClr val="black"/>
                </a:solidFill>
                <a:latin typeface="Montserrat Regular" panose="00000500000000000000" pitchFamily="2" charset="0"/>
                <a:ea typeface="Calibri" panose="020F0502020204030204"/>
                <a:cs typeface="Calibri" panose="020F0502020204030204"/>
              </a:rPr>
              <a:t>Measured with temperature sensors in the building compared with general target range. Users can set their preferred IDC target uniquely from room thermostats </a:t>
            </a:r>
            <a:r>
              <a:rPr lang="en-US" sz="843">
                <a:solidFill>
                  <a:prstClr val="black"/>
                </a:solidFill>
                <a:latin typeface="Montserrat Regular" panose="00000500000000000000" pitchFamily="2" charset="0"/>
                <a:ea typeface="Calibri" panose="020F0502020204030204"/>
                <a:cs typeface="Calibri" panose="020F0502020204030204"/>
              </a:rPr>
              <a:t>within the </a:t>
            </a:r>
            <a:r>
              <a:rPr lang="en-US" sz="843" dirty="0">
                <a:solidFill>
                  <a:prstClr val="black"/>
                </a:solidFill>
                <a:latin typeface="Montserrat Regular" panose="00000500000000000000" pitchFamily="2" charset="0"/>
                <a:ea typeface="Calibri" panose="020F0502020204030204"/>
                <a:cs typeface="Calibri" panose="020F0502020204030204"/>
              </a:rPr>
              <a:t>limits, which impacts the results. </a:t>
            </a:r>
            <a:r>
              <a:rPr lang="en-US" sz="843" dirty="0">
                <a:solidFill>
                  <a:prstClr val="black"/>
                </a:solidFill>
                <a:latin typeface="Montserrat Regular" panose="00000500000000000000" pitchFamily="2" charset="0"/>
                <a:cs typeface="Calibri"/>
              </a:rPr>
              <a:t> </a:t>
            </a:r>
            <a:endParaRPr lang="en-US" sz="843" dirty="0">
              <a:solidFill>
                <a:prstClr val="black"/>
              </a:solidFill>
              <a:latin typeface="Montserrat Regular" panose="00000500000000000000" pitchFamily="2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9649908A-FBD7-512C-16ED-445CC6AB6B7E}"/>
              </a:ext>
            </a:extLst>
          </p:cNvPr>
          <p:cNvSpPr/>
          <p:nvPr/>
        </p:nvSpPr>
        <p:spPr>
          <a:xfrm>
            <a:off x="1390651" y="390525"/>
            <a:ext cx="10437556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8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AI optimeerimise mootor ekspertide teadmistega</a:t>
            </a:r>
            <a:endParaRPr kumimoji="0" lang="et-EE" sz="285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Image 2" descr="preencoded.png">
            <a:extLst>
              <a:ext uri="{FF2B5EF4-FFF2-40B4-BE49-F238E27FC236}">
                <a16:creationId xmlns:a16="http://schemas.microsoft.com/office/drawing/2014/main" id="{2E8C189D-CF36-FA2D-5969-AEA406196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651261" y="1495124"/>
            <a:ext cx="333375" cy="333375"/>
          </a:xfrm>
          <a:prstGeom prst="rect">
            <a:avLst/>
          </a:prstGeom>
        </p:spPr>
      </p:pic>
      <p:pic>
        <p:nvPicPr>
          <p:cNvPr id="24" name="Image 5" descr="preencoded.png">
            <a:extLst>
              <a:ext uri="{FF2B5EF4-FFF2-40B4-BE49-F238E27FC236}">
                <a16:creationId xmlns:a16="http://schemas.microsoft.com/office/drawing/2014/main" id="{9CEFCBFB-8A1E-E42D-E034-30DCF1221D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651259" y="6021415"/>
            <a:ext cx="333375" cy="333375"/>
          </a:xfrm>
          <a:prstGeom prst="rect">
            <a:avLst/>
          </a:prstGeom>
        </p:spPr>
      </p:pic>
      <p:sp>
        <p:nvSpPr>
          <p:cNvPr id="25" name="Text 2">
            <a:extLst>
              <a:ext uri="{FF2B5EF4-FFF2-40B4-BE49-F238E27FC236}">
                <a16:creationId xmlns:a16="http://schemas.microsoft.com/office/drawing/2014/main" id="{C983C421-2173-0492-6995-A8C7D46E34C3}"/>
              </a:ext>
            </a:extLst>
          </p:cNvPr>
          <p:cNvSpPr/>
          <p:nvPr/>
        </p:nvSpPr>
        <p:spPr>
          <a:xfrm>
            <a:off x="5154406" y="1798764"/>
            <a:ext cx="6391271" cy="4650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Ajalooliste,</a:t>
            </a:r>
            <a:r>
              <a:rPr lang="et-EE" sz="1400">
                <a:solidFill>
                  <a:srgbClr val="000000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 hetke</a:t>
            </a:r>
            <a:r>
              <a:rPr kumimoji="0" lang="et-EE" sz="1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 ja tuleviku andmete põhjal Jenny õpib ja proaktiivselt optimeerib hoone tehnosüsteemide parameetreid. </a:t>
            </a:r>
            <a:endParaRPr kumimoji="0" lang="et-EE" sz="14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 5">
            <a:extLst>
              <a:ext uri="{FF2B5EF4-FFF2-40B4-BE49-F238E27FC236}">
                <a16:creationId xmlns:a16="http://schemas.microsoft.com/office/drawing/2014/main" id="{0F637829-5CF6-06AA-2EAC-E2651331A656}"/>
              </a:ext>
            </a:extLst>
          </p:cNvPr>
          <p:cNvSpPr/>
          <p:nvPr/>
        </p:nvSpPr>
        <p:spPr>
          <a:xfrm>
            <a:off x="5166169" y="6326215"/>
            <a:ext cx="6655150" cy="504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R8 Jennyt jälgib ja täiustab pidevalt kõrgelt kvalifitseeritud ja kogenud meeskond kinnisvara-, energeetika- ja IT-valdkondadest.</a:t>
            </a:r>
            <a:endParaRPr kumimoji="0" lang="et-EE" sz="14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 6">
            <a:extLst>
              <a:ext uri="{FF2B5EF4-FFF2-40B4-BE49-F238E27FC236}">
                <a16:creationId xmlns:a16="http://schemas.microsoft.com/office/drawing/2014/main" id="{E5FDFE0F-1AC3-2999-CB37-DFA21B13F554}"/>
              </a:ext>
            </a:extLst>
          </p:cNvPr>
          <p:cNvSpPr/>
          <p:nvPr/>
        </p:nvSpPr>
        <p:spPr>
          <a:xfrm>
            <a:off x="5154403" y="1492524"/>
            <a:ext cx="1271449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Proaktiivne</a:t>
            </a:r>
            <a:endParaRPr kumimoji="0" lang="et-EE" sz="16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9">
            <a:extLst>
              <a:ext uri="{FF2B5EF4-FFF2-40B4-BE49-F238E27FC236}">
                <a16:creationId xmlns:a16="http://schemas.microsoft.com/office/drawing/2014/main" id="{1379B72D-7401-3D3C-F856-229E1C95AA64}"/>
              </a:ext>
            </a:extLst>
          </p:cNvPr>
          <p:cNvSpPr/>
          <p:nvPr/>
        </p:nvSpPr>
        <p:spPr>
          <a:xfrm>
            <a:off x="5154403" y="6039019"/>
            <a:ext cx="2009215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Ekspertiis</a:t>
            </a:r>
            <a:endParaRPr kumimoji="0" lang="et-EE" sz="16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Image 3" descr="preencoded.png">
            <a:extLst>
              <a:ext uri="{FF2B5EF4-FFF2-40B4-BE49-F238E27FC236}">
                <a16:creationId xmlns:a16="http://schemas.microsoft.com/office/drawing/2014/main" id="{F4E79770-29A9-04C3-FF8D-EFA40B6BC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663024" y="4260124"/>
            <a:ext cx="333375" cy="333375"/>
          </a:xfrm>
          <a:prstGeom prst="rect">
            <a:avLst/>
          </a:prstGeom>
        </p:spPr>
      </p:pic>
      <p:sp>
        <p:nvSpPr>
          <p:cNvPr id="30" name="Text 3">
            <a:extLst>
              <a:ext uri="{FF2B5EF4-FFF2-40B4-BE49-F238E27FC236}">
                <a16:creationId xmlns:a16="http://schemas.microsoft.com/office/drawing/2014/main" id="{DD37C1DE-533B-3781-7FEE-E5052DDD2149}"/>
              </a:ext>
            </a:extLst>
          </p:cNvPr>
          <p:cNvSpPr/>
          <p:nvPr/>
        </p:nvSpPr>
        <p:spPr>
          <a:xfrm>
            <a:off x="5166168" y="4593499"/>
            <a:ext cx="6379505" cy="504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Süsiniku jalajälje, energia ja sisekliima mugavuse aruandlus on KPMG ja TalTechi poolt sertifitseeritud.</a:t>
            </a:r>
            <a:endParaRPr kumimoji="0" lang="et-EE" sz="14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 7">
            <a:extLst>
              <a:ext uri="{FF2B5EF4-FFF2-40B4-BE49-F238E27FC236}">
                <a16:creationId xmlns:a16="http://schemas.microsoft.com/office/drawing/2014/main" id="{0E386BAF-BAF7-7271-E794-93C492F5C115}"/>
              </a:ext>
            </a:extLst>
          </p:cNvPr>
          <p:cNvSpPr/>
          <p:nvPr/>
        </p:nvSpPr>
        <p:spPr>
          <a:xfrm>
            <a:off x="5154403" y="4288699"/>
            <a:ext cx="3328903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ESG-ga ühilduv aruandlus</a:t>
            </a:r>
            <a:endParaRPr kumimoji="0" lang="et-EE" sz="16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Image 3" descr="preencoded.png">
            <a:extLst>
              <a:ext uri="{FF2B5EF4-FFF2-40B4-BE49-F238E27FC236}">
                <a16:creationId xmlns:a16="http://schemas.microsoft.com/office/drawing/2014/main" id="{D210DA0E-9008-C6BC-AA74-F8EC26023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651259" y="2447329"/>
            <a:ext cx="333375" cy="333375"/>
          </a:xfrm>
          <a:prstGeom prst="rect">
            <a:avLst/>
          </a:prstGeom>
        </p:spPr>
      </p:pic>
      <p:sp>
        <p:nvSpPr>
          <p:cNvPr id="33" name="Text 3">
            <a:extLst>
              <a:ext uri="{FF2B5EF4-FFF2-40B4-BE49-F238E27FC236}">
                <a16:creationId xmlns:a16="http://schemas.microsoft.com/office/drawing/2014/main" id="{ACD00067-9025-BC96-33A5-E478F3BFD0BF}"/>
              </a:ext>
            </a:extLst>
          </p:cNvPr>
          <p:cNvSpPr/>
          <p:nvPr/>
        </p:nvSpPr>
        <p:spPr>
          <a:xfrm>
            <a:off x="5154404" y="2733932"/>
            <a:ext cx="6391270" cy="5017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Veebipõhinetöölaud annab täiendavat teavet, mis aitab hoone jõudlust veelgi parandada.</a:t>
            </a:r>
            <a:endParaRPr kumimoji="0" lang="et-EE" sz="14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 7">
            <a:extLst>
              <a:ext uri="{FF2B5EF4-FFF2-40B4-BE49-F238E27FC236}">
                <a16:creationId xmlns:a16="http://schemas.microsoft.com/office/drawing/2014/main" id="{EC237660-8156-9453-B796-4B07DF30AF44}"/>
              </a:ext>
            </a:extLst>
          </p:cNvPr>
          <p:cNvSpPr/>
          <p:nvPr/>
        </p:nvSpPr>
        <p:spPr>
          <a:xfrm>
            <a:off x="5154403" y="2446098"/>
            <a:ext cx="2192431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Selgitav</a:t>
            </a:r>
            <a:endParaRPr kumimoji="0" lang="et-EE" sz="16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Image 3" descr="preencoded.png">
            <a:extLst>
              <a:ext uri="{FF2B5EF4-FFF2-40B4-BE49-F238E27FC236}">
                <a16:creationId xmlns:a16="http://schemas.microsoft.com/office/drawing/2014/main" id="{AA3CCF88-9715-2504-0933-B3AC79E3F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663024" y="5248672"/>
            <a:ext cx="333375" cy="333375"/>
          </a:xfrm>
          <a:prstGeom prst="rect">
            <a:avLst/>
          </a:prstGeom>
        </p:spPr>
      </p:pic>
      <p:pic>
        <p:nvPicPr>
          <p:cNvPr id="36" name="Image 4" descr="preencoded.png">
            <a:extLst>
              <a:ext uri="{FF2B5EF4-FFF2-40B4-BE49-F238E27FC236}">
                <a16:creationId xmlns:a16="http://schemas.microsoft.com/office/drawing/2014/main" id="{A248B360-B154-BE6E-9190-547CD7BD4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651257" y="3336494"/>
            <a:ext cx="333375" cy="333375"/>
          </a:xfrm>
          <a:prstGeom prst="rect">
            <a:avLst/>
          </a:prstGeom>
        </p:spPr>
      </p:pic>
      <p:sp>
        <p:nvSpPr>
          <p:cNvPr id="37" name="Text 3">
            <a:extLst>
              <a:ext uri="{FF2B5EF4-FFF2-40B4-BE49-F238E27FC236}">
                <a16:creationId xmlns:a16="http://schemas.microsoft.com/office/drawing/2014/main" id="{A781FD1A-F246-477F-7367-CDE03339C1AF}"/>
              </a:ext>
            </a:extLst>
          </p:cNvPr>
          <p:cNvSpPr/>
          <p:nvPr/>
        </p:nvSpPr>
        <p:spPr>
          <a:xfrm>
            <a:off x="5166169" y="5566378"/>
            <a:ext cx="6379504" cy="225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Teenuse alustamiseks ja töös hoidmiseks vajalik minimaalne ajakulu.</a:t>
            </a:r>
            <a:endParaRPr kumimoji="0" lang="et-EE" sz="14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 4">
            <a:extLst>
              <a:ext uri="{FF2B5EF4-FFF2-40B4-BE49-F238E27FC236}">
                <a16:creationId xmlns:a16="http://schemas.microsoft.com/office/drawing/2014/main" id="{1A3CCDE2-53B9-FC24-3A46-DDEF9C7BBB60}"/>
              </a:ext>
            </a:extLst>
          </p:cNvPr>
          <p:cNvSpPr/>
          <p:nvPr/>
        </p:nvSpPr>
        <p:spPr>
          <a:xfrm>
            <a:off x="5166169" y="3641295"/>
            <a:ext cx="6379506" cy="501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Koostöös hoone </a:t>
            </a:r>
            <a:r>
              <a:rPr kumimoji="0" lang="en-US" sz="1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haldus</a:t>
            </a:r>
            <a:r>
              <a:rPr kumimoji="0" lang="et-EE" sz="1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meeskonnaga kohandub </a:t>
            </a:r>
            <a:r>
              <a:rPr kumimoji="0" lang="en-US" sz="1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ta</a:t>
            </a:r>
            <a:r>
              <a:rPr kumimoji="0" lang="et-EE" sz="1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 hoone enda funktsionaalse unikaalsus</a:t>
            </a:r>
            <a:r>
              <a:rPr kumimoji="0" lang="en-US" sz="1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t</a:t>
            </a:r>
            <a:r>
              <a:rPr kumimoji="0" lang="et-EE" sz="1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e ja nõuetega.</a:t>
            </a:r>
            <a:endParaRPr kumimoji="0" lang="et-EE" sz="14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 7">
            <a:extLst>
              <a:ext uri="{FF2B5EF4-FFF2-40B4-BE49-F238E27FC236}">
                <a16:creationId xmlns:a16="http://schemas.microsoft.com/office/drawing/2014/main" id="{A3B8EDC1-26BE-ECD5-14D1-2B720BA27740}"/>
              </a:ext>
            </a:extLst>
          </p:cNvPr>
          <p:cNvSpPr/>
          <p:nvPr/>
        </p:nvSpPr>
        <p:spPr>
          <a:xfrm>
            <a:off x="5154402" y="5277247"/>
            <a:ext cx="1727491" cy="289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Kerge kasutada</a:t>
            </a:r>
            <a:endParaRPr kumimoji="0" lang="et-EE" sz="16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 8">
            <a:extLst>
              <a:ext uri="{FF2B5EF4-FFF2-40B4-BE49-F238E27FC236}">
                <a16:creationId xmlns:a16="http://schemas.microsoft.com/office/drawing/2014/main" id="{4CF70065-468F-4288-36DA-1AA987A3E431}"/>
              </a:ext>
            </a:extLst>
          </p:cNvPr>
          <p:cNvSpPr/>
          <p:nvPr/>
        </p:nvSpPr>
        <p:spPr>
          <a:xfrm>
            <a:off x="5154403" y="3336494"/>
            <a:ext cx="1183767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Kohanduv</a:t>
            </a:r>
            <a:endParaRPr kumimoji="0" lang="et-EE" sz="16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Image 7" descr="preencoded.png">
            <a:extLst>
              <a:ext uri="{FF2B5EF4-FFF2-40B4-BE49-F238E27FC236}">
                <a16:creationId xmlns:a16="http://schemas.microsoft.com/office/drawing/2014/main" id="{2E5C863B-50EF-5C5B-C43E-C217EEF479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436268" y="5320812"/>
            <a:ext cx="314325" cy="314325"/>
          </a:xfrm>
          <a:prstGeom prst="rect">
            <a:avLst/>
          </a:prstGeom>
        </p:spPr>
      </p:pic>
      <p:sp>
        <p:nvSpPr>
          <p:cNvPr id="42" name="Text 10">
            <a:extLst>
              <a:ext uri="{FF2B5EF4-FFF2-40B4-BE49-F238E27FC236}">
                <a16:creationId xmlns:a16="http://schemas.microsoft.com/office/drawing/2014/main" id="{E671A578-D57F-A58E-0006-85BB4229F01F}"/>
              </a:ext>
            </a:extLst>
          </p:cNvPr>
          <p:cNvSpPr/>
          <p:nvPr/>
        </p:nvSpPr>
        <p:spPr>
          <a:xfrm>
            <a:off x="1231397" y="2436401"/>
            <a:ext cx="2755529" cy="3140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>
                <a:solidFill>
                  <a:srgbClr val="000000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Tutvustame</a:t>
            </a: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 </a:t>
            </a: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004F27"/>
                </a:solidFill>
                <a:effectLst/>
                <a:uLnTx/>
                <a:uFillTx/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R8 Jennyt</a:t>
            </a:r>
            <a:endParaRPr kumimoji="0" lang="et-E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 11">
            <a:extLst>
              <a:ext uri="{FF2B5EF4-FFF2-40B4-BE49-F238E27FC236}">
                <a16:creationId xmlns:a16="http://schemas.microsoft.com/office/drawing/2014/main" id="{6DF35B6F-24CA-E133-66FD-80DB7974787E}"/>
              </a:ext>
            </a:extLst>
          </p:cNvPr>
          <p:cNvSpPr/>
          <p:nvPr/>
        </p:nvSpPr>
        <p:spPr>
          <a:xfrm>
            <a:off x="1835545" y="5318418"/>
            <a:ext cx="1547231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4F27"/>
                </a:solidFill>
                <a:effectLst/>
                <a:uLnTx/>
                <a:uFillTx/>
                <a:latin typeface="Montserrat Medium" pitchFamily="34" charset="0"/>
                <a:ea typeface="Montserrat Medium" pitchFamily="34" charset="-122"/>
                <a:cs typeface="Montserrat Medium" pitchFamily="34" charset="-12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Vaata nüüd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4F2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Image 6" descr="preencoded.png">
            <a:hlinkClick r:id="rId8"/>
            <a:extLst>
              <a:ext uri="{FF2B5EF4-FFF2-40B4-BE49-F238E27FC236}">
                <a16:creationId xmlns:a16="http://schemas.microsoft.com/office/drawing/2014/main" id="{91C728C8-52C9-F1C3-293E-52F322DD890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999436" y="3111819"/>
            <a:ext cx="3219450" cy="1819275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B00D66A4-207F-E0EC-6179-4C2F2D462FEC}"/>
              </a:ext>
            </a:extLst>
          </p:cNvPr>
          <p:cNvGrpSpPr/>
          <p:nvPr/>
        </p:nvGrpSpPr>
        <p:grpSpPr>
          <a:xfrm>
            <a:off x="11725275" y="342900"/>
            <a:ext cx="1028700" cy="690562"/>
            <a:chOff x="11725275" y="342900"/>
            <a:chExt cx="1028700" cy="690562"/>
          </a:xfrm>
        </p:grpSpPr>
        <p:pic>
          <p:nvPicPr>
            <p:cNvPr id="46" name="Image 47" descr="preencoded.png">
              <a:extLst>
                <a:ext uri="{FF2B5EF4-FFF2-40B4-BE49-F238E27FC236}">
                  <a16:creationId xmlns:a16="http://schemas.microsoft.com/office/drawing/2014/main" id="{D6E0B9EF-7178-69A7-7EC9-A97B41204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11725275" y="342900"/>
              <a:ext cx="1028700" cy="533400"/>
            </a:xfrm>
            <a:prstGeom prst="rect">
              <a:avLst/>
            </a:prstGeom>
          </p:spPr>
        </p:pic>
        <p:sp>
          <p:nvSpPr>
            <p:cNvPr id="47" name="Text 12">
              <a:extLst>
                <a:ext uri="{FF2B5EF4-FFF2-40B4-BE49-F238E27FC236}">
                  <a16:creationId xmlns:a16="http://schemas.microsoft.com/office/drawing/2014/main" id="{66EC319C-0BD1-83AD-7F87-69EEE0F1BFF3}"/>
                </a:ext>
              </a:extLst>
            </p:cNvPr>
            <p:cNvSpPr/>
            <p:nvPr/>
          </p:nvSpPr>
          <p:spPr>
            <a:xfrm>
              <a:off x="11821319" y="738187"/>
              <a:ext cx="836612" cy="29527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3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4F27"/>
                  </a:solidFill>
                  <a:effectLst/>
                  <a:uLnTx/>
                  <a:uFillTx/>
                  <a:latin typeface="Montserrat Regular" pitchFamily="34" charset="0"/>
                  <a:ea typeface="Montserrat Regular" pitchFamily="34" charset="-122"/>
                  <a:cs typeface="Montserrat Regular" pitchFamily="34" charset="-120"/>
                </a:rPr>
                <a:t>COMPLIANT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29873F49-6739-C5FE-CBE7-854D10157BE7}"/>
              </a:ext>
            </a:extLst>
          </p:cNvPr>
          <p:cNvSpPr txBox="1"/>
          <p:nvPr/>
        </p:nvSpPr>
        <p:spPr>
          <a:xfrm>
            <a:off x="1343024" y="1047722"/>
            <a:ext cx="98631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600">
                <a:latin typeface="Montserrat Regular"/>
              </a:rPr>
              <a:t>Tehnoloogia </a:t>
            </a:r>
            <a:r>
              <a:rPr lang="en-US" sz="1600">
                <a:latin typeface="Montserrat Regular"/>
              </a:rPr>
              <a:t>on </a:t>
            </a:r>
            <a:r>
              <a:rPr lang="et-EE" sz="1600">
                <a:latin typeface="Montserrat Regular"/>
              </a:rPr>
              <a:t>arendatud Eestis ja rakendatud üle Euroopa</a:t>
            </a:r>
          </a:p>
        </p:txBody>
      </p:sp>
    </p:spTree>
    <p:extLst>
      <p:ext uri="{BB962C8B-B14F-4D97-AF65-F5344CB8AC3E}">
        <p14:creationId xmlns:p14="http://schemas.microsoft.com/office/powerpoint/2010/main" val="1101342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e55a430-3ca6-4afe-89f0-3dceadab6c28" xsi:nil="true"/>
    <lcf76f155ced4ddcb4097134ff3c332f xmlns="ff4cd19b-d952-4f0a-aff6-7f967e22ae8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F7E4FF043EA4186041CFF321EBBC6" ma:contentTypeVersion="15" ma:contentTypeDescription="Create a new document." ma:contentTypeScope="" ma:versionID="7a1beb770b9a36e6dace70b1c5b9e382">
  <xsd:schema xmlns:xsd="http://www.w3.org/2001/XMLSchema" xmlns:xs="http://www.w3.org/2001/XMLSchema" xmlns:p="http://schemas.microsoft.com/office/2006/metadata/properties" xmlns:ns2="ff4cd19b-d952-4f0a-aff6-7f967e22ae82" xmlns:ns3="8e55a430-3ca6-4afe-89f0-3dceadab6c28" targetNamespace="http://schemas.microsoft.com/office/2006/metadata/properties" ma:root="true" ma:fieldsID="67b638c7a94104eb343e08ae3b415991" ns2:_="" ns3:_="">
    <xsd:import namespace="ff4cd19b-d952-4f0a-aff6-7f967e22ae82"/>
    <xsd:import namespace="8e55a430-3ca6-4afe-89f0-3dceadab6c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4cd19b-d952-4f0a-aff6-7f967e22ae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bc59245-2ad0-4c45-a21f-5b29577e6a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5a430-3ca6-4afe-89f0-3dceadab6c2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c262e45-a3cc-4b87-8250-0d13bb0f8a6c}" ma:internalName="TaxCatchAll" ma:showField="CatchAllData" ma:web="8e55a430-3ca6-4afe-89f0-3dceadab6c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AEAA22-2B0F-42FE-AAF9-017840A75B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FDDC15-398B-49C8-A741-BAD562A68AAE}">
  <ds:schemaRefs>
    <ds:schemaRef ds:uri="8e55a430-3ca6-4afe-89f0-3dceadab6c28"/>
    <ds:schemaRef ds:uri="ff4cd19b-d952-4f0a-aff6-7f967e22ae8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053D290-1FA7-4088-8830-EF5E520EFC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4cd19b-d952-4f0a-aff6-7f967e22ae82"/>
    <ds:schemaRef ds:uri="8e55a430-3ca6-4afe-89f0-3dceadab6c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1984</TotalTime>
  <Words>743</Words>
  <Application>Microsoft Office PowerPoint</Application>
  <PresentationFormat>Custom</PresentationFormat>
  <Paragraphs>244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Montserrat SemiBold</vt:lpstr>
      <vt:lpstr>Arial</vt:lpstr>
      <vt:lpstr>Calibri</vt:lpstr>
      <vt:lpstr>Inter Regular</vt:lpstr>
      <vt:lpstr>Montserrat Bold</vt:lpstr>
      <vt:lpstr>Montserrat</vt:lpstr>
      <vt:lpstr>Montserrat Medium</vt:lpstr>
      <vt:lpstr>Montserrat Regular</vt:lpstr>
      <vt:lpstr>Montserrat 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Maria Tsarjova</cp:lastModifiedBy>
  <cp:revision>4</cp:revision>
  <dcterms:created xsi:type="dcterms:W3CDTF">2023-04-12T20:07:26Z</dcterms:created>
  <dcterms:modified xsi:type="dcterms:W3CDTF">2023-06-16T08:57:07Z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0x010100A74F7E4FF043EA4186041CFF321EBBC6</vt:lpwstr>
  </property>
  <property fmtid="{D5CDD505-2E9C-101B-9397-08002B2CF9AE}" pid="3" name="MediaServiceImageTags">
    <vt:lpwstr/>
  </property>
</Properties>
</file>