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9" r:id="rId2"/>
    <p:sldId id="270" r:id="rId3"/>
    <p:sldId id="296" r:id="rId4"/>
    <p:sldId id="29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3916B-2725-4523-8BCB-54FDA968B32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0F20-B8BD-4804-8143-0999CA35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4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272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10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807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198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8920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31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62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829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607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12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49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824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869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546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449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433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BACBD3-B180-4989-8FF6-67D9075BFB9A}" type="datetimeFigureOut">
              <a:rPr lang="et-EE" smtClean="0"/>
              <a:t>12.06.2023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t-E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4AC8D54-B8EE-4EFB-A408-2A58A65C82F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91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57B3-9253-436E-8CDF-E371A4E4A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134736"/>
            <a:ext cx="8825658" cy="2677648"/>
          </a:xfrm>
        </p:spPr>
        <p:txBody>
          <a:bodyPr/>
          <a:lstStyle/>
          <a:p>
            <a:pPr algn="ctr"/>
            <a:r>
              <a:rPr lang="en-US" b="1" dirty="0" err="1">
                <a:latin typeface="Georgia" panose="02040502050405020303" pitchFamily="18" charset="0"/>
              </a:rPr>
              <a:t>Värbamise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olevik</a:t>
            </a:r>
            <a:r>
              <a:rPr lang="en-US" b="1" dirty="0">
                <a:latin typeface="Georgia" panose="02040502050405020303" pitchFamily="18" charset="0"/>
              </a:rPr>
              <a:t> ja </a:t>
            </a:r>
            <a:r>
              <a:rPr lang="en-US" b="1" dirty="0" err="1">
                <a:latin typeface="Georgia" panose="02040502050405020303" pitchFamily="18" charset="0"/>
              </a:rPr>
              <a:t>tulevik</a:t>
            </a:r>
            <a:endParaRPr lang="et-EE" b="1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7C1AD-9BCA-47CB-B908-FDE239EF0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835952"/>
            <a:ext cx="8825658" cy="861420"/>
          </a:xfrm>
        </p:spPr>
        <p:txBody>
          <a:bodyPr/>
          <a:lstStyle/>
          <a:p>
            <a:pPr algn="ctr"/>
            <a:r>
              <a:rPr lang="en-US" dirty="0"/>
              <a:t>Ketlin </a:t>
            </a:r>
            <a:r>
              <a:rPr lang="en-US" dirty="0" err="1"/>
              <a:t>kasak</a:t>
            </a:r>
            <a:br>
              <a:rPr lang="en-US" dirty="0"/>
            </a:br>
            <a:r>
              <a:rPr lang="en-US" dirty="0"/>
              <a:t>15.06.2023</a:t>
            </a:r>
            <a:endParaRPr lang="et-EE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39CE451-ABDF-4EE9-AE03-15FD4143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0753" y="718792"/>
            <a:ext cx="1424835" cy="20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2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CC492-7567-495B-A9B6-CC7542A4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KETLIN KASAK</a:t>
            </a:r>
          </a:p>
        </p:txBody>
      </p:sp>
      <p:pic>
        <p:nvPicPr>
          <p:cNvPr id="6" name="Picture 5" descr="A person with the arms crossed&#10;&#10;Description automatically generated with medium confidence">
            <a:extLst>
              <a:ext uri="{FF2B5EF4-FFF2-40B4-BE49-F238E27FC236}">
                <a16:creationId xmlns:a16="http://schemas.microsoft.com/office/drawing/2014/main" id="{A8F69553-EC70-C2E6-ADC4-8B8087028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31600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Google Shape;286;p3">
            <a:extLst>
              <a:ext uri="{FF2B5EF4-FFF2-40B4-BE49-F238E27FC236}">
                <a16:creationId xmlns:a16="http://schemas.microsoft.com/office/drawing/2014/main" id="{2C6EB672-1245-CFE2-2569-4615DE96F05F}"/>
              </a:ext>
            </a:extLst>
          </p:cNvPr>
          <p:cNvSpPr txBox="1">
            <a:spLocks/>
          </p:cNvSpPr>
          <p:nvPr/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Tallinna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Majanduskool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personalitöö</a:t>
            </a:r>
            <a:r>
              <a:rPr lang="en-US" dirty="0">
                <a:solidFill>
                  <a:schemeClr val="tx1"/>
                </a:solidFill>
              </a:rPr>
              <a:t>- ja </a:t>
            </a:r>
            <a:r>
              <a:rPr lang="en-US" dirty="0" err="1">
                <a:solidFill>
                  <a:schemeClr val="tx1"/>
                </a:solidFill>
              </a:rPr>
              <a:t>arendus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Erinevad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praktikakohad</a:t>
            </a:r>
            <a:r>
              <a:rPr lang="en-US" dirty="0">
                <a:solidFill>
                  <a:schemeClr val="tx1"/>
                </a:solidFill>
              </a:rPr>
              <a:t> (9tk)</a:t>
            </a:r>
          </a:p>
          <a:p>
            <a:r>
              <a:rPr lang="en-US" dirty="0">
                <a:solidFill>
                  <a:schemeClr val="tx1"/>
                </a:solidFill>
              </a:rPr>
              <a:t>Arvato Services OÜ – </a:t>
            </a:r>
            <a:r>
              <a:rPr lang="en-US" dirty="0" err="1">
                <a:solidFill>
                  <a:schemeClr val="tx1"/>
                </a:solidFill>
              </a:rPr>
              <a:t>personaliosakonna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assistent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ABB AS – </a:t>
            </a:r>
            <a:r>
              <a:rPr lang="en-US" dirty="0" err="1">
                <a:solidFill>
                  <a:schemeClr val="tx1"/>
                </a:solidFill>
              </a:rPr>
              <a:t>personalispetsialist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Norma AS – </a:t>
            </a:r>
            <a:r>
              <a:rPr lang="en-US" dirty="0" err="1">
                <a:solidFill>
                  <a:schemeClr val="tx1"/>
                </a:solidFill>
              </a:rPr>
              <a:t>värbamisspetsialist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TalTech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personalitöö</a:t>
            </a:r>
            <a:r>
              <a:rPr lang="en-US" dirty="0">
                <a:solidFill>
                  <a:schemeClr val="tx1"/>
                </a:solidFill>
              </a:rPr>
              <a:t>- ja </a:t>
            </a:r>
            <a:r>
              <a:rPr lang="en-US" dirty="0" err="1">
                <a:solidFill>
                  <a:schemeClr val="tx1"/>
                </a:solidFill>
              </a:rPr>
              <a:t>arendus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Fors</a:t>
            </a:r>
            <a:r>
              <a:rPr lang="en-US" dirty="0">
                <a:solidFill>
                  <a:schemeClr val="tx1"/>
                </a:solidFill>
              </a:rPr>
              <a:t> MW AS – </a:t>
            </a:r>
            <a:r>
              <a:rPr lang="en-US" dirty="0" err="1">
                <a:solidFill>
                  <a:schemeClr val="tx1"/>
                </a:solidFill>
              </a:rPr>
              <a:t>personalijuht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Kasak Solutions OÜ – </a:t>
            </a:r>
            <a:r>
              <a:rPr lang="en-US" dirty="0" err="1">
                <a:solidFill>
                  <a:schemeClr val="tx1"/>
                </a:solidFill>
              </a:rPr>
              <a:t>asutaja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tegevjuht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Ema</a:t>
            </a:r>
            <a:r>
              <a:rPr lang="en-US" dirty="0">
                <a:solidFill>
                  <a:schemeClr val="tx1"/>
                </a:solidFill>
              </a:rPr>
              <a:t> 5-aastasele </a:t>
            </a:r>
            <a:r>
              <a:rPr lang="en-US" dirty="0" err="1">
                <a:solidFill>
                  <a:schemeClr val="tx1"/>
                </a:solidFill>
              </a:rPr>
              <a:t>tütrele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33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52C4CA-8AD0-9165-CA72-EABD570E7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454" y="812464"/>
            <a:ext cx="7509092" cy="523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9" name="Rectangle 4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6CC492-7567-495B-A9B6-CC7542A4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Tänan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tähelepanu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eest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00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5590</TotalTime>
  <Words>58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Georgia</vt:lpstr>
      <vt:lpstr>Wingdings 3</vt:lpstr>
      <vt:lpstr>Ion Boardroom</vt:lpstr>
      <vt:lpstr>Värbamise olevik ja tulevik</vt:lpstr>
      <vt:lpstr>KETLIN KASAK</vt:lpstr>
      <vt:lpstr>PowerPoint Presentation</vt:lpstr>
      <vt:lpstr>Tänan tähelepanu eest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Laine Randjarv</dc:creator>
  <cp:lastModifiedBy>Ketlin Kasak</cp:lastModifiedBy>
  <cp:revision>54</cp:revision>
  <dcterms:created xsi:type="dcterms:W3CDTF">2021-07-12T13:38:02Z</dcterms:created>
  <dcterms:modified xsi:type="dcterms:W3CDTF">2023-06-12T19:13:34Z</dcterms:modified>
</cp:coreProperties>
</file>